
<file path=[Content_Types].xml><?xml version="1.0" encoding="utf-8"?>
<Types xmlns="http://schemas.openxmlformats.org/package/2006/content-types">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media/image1.png" ContentType="image/png"/>
  <Override PartName="/ppt/media/image2.png" ContentType="image/png"/>
  <Override PartName="/ppt/media/image3.png" ContentType="image/png"/>
  <Override PartName="/ppt/media/image4.png" ContentType="image/png"/>
  <Override PartName="/ppt/media/image5.png" ContentType="image/png"/>
  <Override PartName="/ppt/media/image6.png" ContentType="image/png"/>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Lst>
  <p:sldSz cx="9144000" cy="685800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5.png"/><Relationship Id="rId3" Type="http://schemas.openxmlformats.org/officeDocument/2006/relationships/image" Target="../media/image6.png"/>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274680"/>
            <a:ext cx="8229240" cy="1142640"/>
          </a:xfrm>
          <a:prstGeom prst="rect">
            <a:avLst/>
          </a:prstGeom>
        </p:spPr>
        <p:txBody>
          <a:bodyPr lIns="0" rIns="0" tIns="0" bIns="0" anchor="ctr"/>
          <a:p>
            <a:endParaRPr lang="de-DE" sz="1800" spc="-1" strike="noStrike">
              <a:solidFill>
                <a:srgbClr val="ffffff"/>
              </a:solidFill>
              <a:uFill>
                <a:solidFill>
                  <a:srgbClr val="ffffff"/>
                </a:solidFill>
              </a:uFill>
              <a:latin typeface="Book Antiqua"/>
            </a:endParaRPr>
          </a:p>
        </p:txBody>
      </p:sp>
      <p:sp>
        <p:nvSpPr>
          <p:cNvPr id="27" name="PlaceHolder 2"/>
          <p:cNvSpPr>
            <a:spLocks noGrp="1"/>
          </p:cNvSpPr>
          <p:nvPr>
            <p:ph type="body"/>
          </p:nvPr>
        </p:nvSpPr>
        <p:spPr>
          <a:xfrm>
            <a:off x="457200" y="1600200"/>
            <a:ext cx="8229240" cy="2246040"/>
          </a:xfrm>
          <a:prstGeom prst="rect">
            <a:avLst/>
          </a:prstGeom>
        </p:spPr>
        <p:txBody>
          <a:bodyPr lIns="0" rIns="0" tIns="0" bIns="0"/>
          <a:p>
            <a:endParaRPr lang="de-DE" sz="2800" spc="-1" strike="noStrike">
              <a:solidFill>
                <a:srgbClr val="ffffff"/>
              </a:solidFill>
              <a:uFill>
                <a:solidFill>
                  <a:srgbClr val="ffffff"/>
                </a:solidFill>
              </a:uFill>
              <a:latin typeface="Book Antiqua"/>
            </a:endParaRPr>
          </a:p>
        </p:txBody>
      </p:sp>
      <p:sp>
        <p:nvSpPr>
          <p:cNvPr id="28" name="PlaceHolder 3"/>
          <p:cNvSpPr>
            <a:spLocks noGrp="1"/>
          </p:cNvSpPr>
          <p:nvPr>
            <p:ph type="body"/>
          </p:nvPr>
        </p:nvSpPr>
        <p:spPr>
          <a:xfrm>
            <a:off x="457200" y="4060080"/>
            <a:ext cx="8229240" cy="2246040"/>
          </a:xfrm>
          <a:prstGeom prst="rect">
            <a:avLst/>
          </a:prstGeom>
        </p:spPr>
        <p:txBody>
          <a:bodyPr lIns="0" rIns="0" tIns="0" bIns="0"/>
          <a:p>
            <a:endParaRPr lang="de-DE" sz="2800" spc="-1" strike="noStrike">
              <a:solidFill>
                <a:srgbClr val="ffffff"/>
              </a:solidFill>
              <a:uFill>
                <a:solidFill>
                  <a:srgbClr val="ffffff"/>
                </a:solidFill>
              </a:uFill>
              <a:latin typeface="Book Antiqua"/>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457200" y="274680"/>
            <a:ext cx="8229240" cy="1142640"/>
          </a:xfrm>
          <a:prstGeom prst="rect">
            <a:avLst/>
          </a:prstGeom>
        </p:spPr>
        <p:txBody>
          <a:bodyPr lIns="0" rIns="0" tIns="0" bIns="0" anchor="ctr"/>
          <a:p>
            <a:endParaRPr lang="de-DE" sz="1800" spc="-1" strike="noStrike">
              <a:solidFill>
                <a:srgbClr val="ffffff"/>
              </a:solidFill>
              <a:uFill>
                <a:solidFill>
                  <a:srgbClr val="ffffff"/>
                </a:solidFill>
              </a:uFill>
              <a:latin typeface="Book Antiqua"/>
            </a:endParaRPr>
          </a:p>
        </p:txBody>
      </p:sp>
      <p:sp>
        <p:nvSpPr>
          <p:cNvPr id="30" name="PlaceHolder 2"/>
          <p:cNvSpPr>
            <a:spLocks noGrp="1"/>
          </p:cNvSpPr>
          <p:nvPr>
            <p:ph type="body"/>
          </p:nvPr>
        </p:nvSpPr>
        <p:spPr>
          <a:xfrm>
            <a:off x="457200" y="1600200"/>
            <a:ext cx="4015800" cy="2246040"/>
          </a:xfrm>
          <a:prstGeom prst="rect">
            <a:avLst/>
          </a:prstGeom>
        </p:spPr>
        <p:txBody>
          <a:bodyPr lIns="0" rIns="0" tIns="0" bIns="0"/>
          <a:p>
            <a:endParaRPr lang="de-DE" sz="2800" spc="-1" strike="noStrike">
              <a:solidFill>
                <a:srgbClr val="ffffff"/>
              </a:solidFill>
              <a:uFill>
                <a:solidFill>
                  <a:srgbClr val="ffffff"/>
                </a:solidFill>
              </a:uFill>
              <a:latin typeface="Book Antiqua"/>
            </a:endParaRPr>
          </a:p>
        </p:txBody>
      </p:sp>
      <p:sp>
        <p:nvSpPr>
          <p:cNvPr id="31" name="PlaceHolder 3"/>
          <p:cNvSpPr>
            <a:spLocks noGrp="1"/>
          </p:cNvSpPr>
          <p:nvPr>
            <p:ph type="body"/>
          </p:nvPr>
        </p:nvSpPr>
        <p:spPr>
          <a:xfrm>
            <a:off x="4674240" y="1600200"/>
            <a:ext cx="4015800" cy="2246040"/>
          </a:xfrm>
          <a:prstGeom prst="rect">
            <a:avLst/>
          </a:prstGeom>
        </p:spPr>
        <p:txBody>
          <a:bodyPr lIns="0" rIns="0" tIns="0" bIns="0"/>
          <a:p>
            <a:endParaRPr lang="de-DE" sz="2800" spc="-1" strike="noStrike">
              <a:solidFill>
                <a:srgbClr val="ffffff"/>
              </a:solidFill>
              <a:uFill>
                <a:solidFill>
                  <a:srgbClr val="ffffff"/>
                </a:solidFill>
              </a:uFill>
              <a:latin typeface="Book Antiqua"/>
            </a:endParaRPr>
          </a:p>
        </p:txBody>
      </p:sp>
      <p:sp>
        <p:nvSpPr>
          <p:cNvPr id="32" name="PlaceHolder 4"/>
          <p:cNvSpPr>
            <a:spLocks noGrp="1"/>
          </p:cNvSpPr>
          <p:nvPr>
            <p:ph type="body"/>
          </p:nvPr>
        </p:nvSpPr>
        <p:spPr>
          <a:xfrm>
            <a:off x="4674240" y="4060080"/>
            <a:ext cx="4015800" cy="2246040"/>
          </a:xfrm>
          <a:prstGeom prst="rect">
            <a:avLst/>
          </a:prstGeom>
        </p:spPr>
        <p:txBody>
          <a:bodyPr lIns="0" rIns="0" tIns="0" bIns="0"/>
          <a:p>
            <a:endParaRPr lang="de-DE" sz="2800" spc="-1" strike="noStrike">
              <a:solidFill>
                <a:srgbClr val="ffffff"/>
              </a:solidFill>
              <a:uFill>
                <a:solidFill>
                  <a:srgbClr val="ffffff"/>
                </a:solidFill>
              </a:uFill>
              <a:latin typeface="Book Antiqua"/>
            </a:endParaRPr>
          </a:p>
        </p:txBody>
      </p:sp>
      <p:sp>
        <p:nvSpPr>
          <p:cNvPr id="33" name="PlaceHolder 5"/>
          <p:cNvSpPr>
            <a:spLocks noGrp="1"/>
          </p:cNvSpPr>
          <p:nvPr>
            <p:ph type="body"/>
          </p:nvPr>
        </p:nvSpPr>
        <p:spPr>
          <a:xfrm>
            <a:off x="457200" y="4060080"/>
            <a:ext cx="4015800" cy="2246040"/>
          </a:xfrm>
          <a:prstGeom prst="rect">
            <a:avLst/>
          </a:prstGeom>
        </p:spPr>
        <p:txBody>
          <a:bodyPr lIns="0" rIns="0" tIns="0" bIns="0"/>
          <a:p>
            <a:endParaRPr lang="de-DE" sz="2800" spc="-1" strike="noStrike">
              <a:solidFill>
                <a:srgbClr val="ffffff"/>
              </a:solidFill>
              <a:uFill>
                <a:solidFill>
                  <a:srgbClr val="ffffff"/>
                </a:solidFill>
              </a:uFill>
              <a:latin typeface="Book Antiqua"/>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4680"/>
            <a:ext cx="8229240" cy="1142640"/>
          </a:xfrm>
          <a:prstGeom prst="rect">
            <a:avLst/>
          </a:prstGeom>
        </p:spPr>
        <p:txBody>
          <a:bodyPr lIns="0" rIns="0" tIns="0" bIns="0" anchor="ctr"/>
          <a:p>
            <a:endParaRPr lang="de-DE" sz="1800" spc="-1" strike="noStrike">
              <a:solidFill>
                <a:srgbClr val="ffffff"/>
              </a:solidFill>
              <a:uFill>
                <a:solidFill>
                  <a:srgbClr val="ffffff"/>
                </a:solidFill>
              </a:uFill>
              <a:latin typeface="Book Antiqua"/>
            </a:endParaRPr>
          </a:p>
        </p:txBody>
      </p:sp>
      <p:sp>
        <p:nvSpPr>
          <p:cNvPr id="35" name="PlaceHolder 2"/>
          <p:cNvSpPr>
            <a:spLocks noGrp="1"/>
          </p:cNvSpPr>
          <p:nvPr>
            <p:ph type="body"/>
          </p:nvPr>
        </p:nvSpPr>
        <p:spPr>
          <a:xfrm>
            <a:off x="457200" y="1600200"/>
            <a:ext cx="8229240" cy="4708800"/>
          </a:xfrm>
          <a:prstGeom prst="rect">
            <a:avLst/>
          </a:prstGeom>
        </p:spPr>
        <p:txBody>
          <a:bodyPr lIns="0" rIns="0" tIns="0" bIns="0"/>
          <a:p>
            <a:endParaRPr lang="de-DE" sz="2800" spc="-1" strike="noStrike">
              <a:solidFill>
                <a:srgbClr val="ffffff"/>
              </a:solidFill>
              <a:uFill>
                <a:solidFill>
                  <a:srgbClr val="ffffff"/>
                </a:solidFill>
              </a:uFill>
              <a:latin typeface="Book Antiqua"/>
            </a:endParaRPr>
          </a:p>
        </p:txBody>
      </p:sp>
      <p:sp>
        <p:nvSpPr>
          <p:cNvPr id="36" name="PlaceHolder 3"/>
          <p:cNvSpPr>
            <a:spLocks noGrp="1"/>
          </p:cNvSpPr>
          <p:nvPr>
            <p:ph type="body"/>
          </p:nvPr>
        </p:nvSpPr>
        <p:spPr>
          <a:xfrm>
            <a:off x="457200" y="1600200"/>
            <a:ext cx="8229240" cy="4708800"/>
          </a:xfrm>
          <a:prstGeom prst="rect">
            <a:avLst/>
          </a:prstGeom>
        </p:spPr>
        <p:txBody>
          <a:bodyPr lIns="0" rIns="0" tIns="0" bIns="0"/>
          <a:p>
            <a:endParaRPr lang="de-DE" sz="2800" spc="-1" strike="noStrike">
              <a:solidFill>
                <a:srgbClr val="ffffff"/>
              </a:solidFill>
              <a:uFill>
                <a:solidFill>
                  <a:srgbClr val="ffffff"/>
                </a:solidFill>
              </a:uFill>
              <a:latin typeface="Book Antiqua"/>
            </a:endParaRPr>
          </a:p>
        </p:txBody>
      </p:sp>
      <p:pic>
        <p:nvPicPr>
          <p:cNvPr id="37" name="" descr=""/>
          <p:cNvPicPr/>
          <p:nvPr/>
        </p:nvPicPr>
        <p:blipFill>
          <a:blip r:embed="rId2"/>
          <a:stretch/>
        </p:blipFill>
        <p:spPr>
          <a:xfrm>
            <a:off x="1620720" y="1600200"/>
            <a:ext cx="5901480" cy="4708800"/>
          </a:xfrm>
          <a:prstGeom prst="rect">
            <a:avLst/>
          </a:prstGeom>
          <a:ln>
            <a:noFill/>
          </a:ln>
        </p:spPr>
      </p:pic>
      <p:pic>
        <p:nvPicPr>
          <p:cNvPr id="38" name="" descr=""/>
          <p:cNvPicPr/>
          <p:nvPr/>
        </p:nvPicPr>
        <p:blipFill>
          <a:blip r:embed="rId3"/>
          <a:stretch/>
        </p:blipFill>
        <p:spPr>
          <a:xfrm>
            <a:off x="1620720" y="1600200"/>
            <a:ext cx="5901480" cy="4708800"/>
          </a:xfrm>
          <a:prstGeom prst="rect">
            <a:avLst/>
          </a:prstGeom>
          <a:ln>
            <a:noFill/>
          </a:ln>
        </p:spPr>
      </p:pic>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45" name="PlaceHolder 1"/>
          <p:cNvSpPr>
            <a:spLocks noGrp="1"/>
          </p:cNvSpPr>
          <p:nvPr>
            <p:ph type="title"/>
          </p:nvPr>
        </p:nvSpPr>
        <p:spPr>
          <a:xfrm>
            <a:off x="457200" y="274680"/>
            <a:ext cx="8229240" cy="1142640"/>
          </a:xfrm>
          <a:prstGeom prst="rect">
            <a:avLst/>
          </a:prstGeom>
        </p:spPr>
        <p:txBody>
          <a:bodyPr lIns="0" rIns="0" tIns="0" bIns="0" anchor="ctr"/>
          <a:p>
            <a:endParaRPr lang="de-DE" sz="1800" spc="-1" strike="noStrike">
              <a:solidFill>
                <a:srgbClr val="ffffff"/>
              </a:solidFill>
              <a:uFill>
                <a:solidFill>
                  <a:srgbClr val="ffffff"/>
                </a:solidFill>
              </a:uFill>
              <a:latin typeface="Book Antiqua"/>
            </a:endParaRPr>
          </a:p>
        </p:txBody>
      </p:sp>
      <p:sp>
        <p:nvSpPr>
          <p:cNvPr id="46" name="PlaceHolder 2"/>
          <p:cNvSpPr>
            <a:spLocks noGrp="1"/>
          </p:cNvSpPr>
          <p:nvPr>
            <p:ph type="subTitle"/>
          </p:nvPr>
        </p:nvSpPr>
        <p:spPr>
          <a:xfrm>
            <a:off x="457200" y="1600200"/>
            <a:ext cx="8229240" cy="4708800"/>
          </a:xfrm>
          <a:prstGeom prst="rect">
            <a:avLst/>
          </a:prstGeom>
        </p:spPr>
        <p:txBody>
          <a:bodyPr lIns="0" rIns="0" tIns="0" bIns="0" anchor="ctr"/>
          <a:p>
            <a:pPr algn="ctr"/>
            <a:endParaRPr lang="de-DE" sz="3200" spc="-1" strike="noStrike">
              <a:solidFill>
                <a:srgbClr val="000000"/>
              </a:solidFill>
              <a:uFill>
                <a:solidFill>
                  <a:srgbClr val="ffffff"/>
                </a:solidFill>
              </a:u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47" name="PlaceHolder 1"/>
          <p:cNvSpPr>
            <a:spLocks noGrp="1"/>
          </p:cNvSpPr>
          <p:nvPr>
            <p:ph type="title"/>
          </p:nvPr>
        </p:nvSpPr>
        <p:spPr>
          <a:xfrm>
            <a:off x="457200" y="274680"/>
            <a:ext cx="8229240" cy="1142640"/>
          </a:xfrm>
          <a:prstGeom prst="rect">
            <a:avLst/>
          </a:prstGeom>
        </p:spPr>
        <p:txBody>
          <a:bodyPr lIns="0" rIns="0" tIns="0" bIns="0" anchor="ctr"/>
          <a:p>
            <a:endParaRPr lang="de-DE" sz="1800" spc="-1" strike="noStrike">
              <a:solidFill>
                <a:srgbClr val="ffffff"/>
              </a:solidFill>
              <a:uFill>
                <a:solidFill>
                  <a:srgbClr val="ffffff"/>
                </a:solidFill>
              </a:uFill>
              <a:latin typeface="Book Antiqua"/>
            </a:endParaRPr>
          </a:p>
        </p:txBody>
      </p:sp>
      <p:sp>
        <p:nvSpPr>
          <p:cNvPr id="48" name="PlaceHolder 2"/>
          <p:cNvSpPr>
            <a:spLocks noGrp="1"/>
          </p:cNvSpPr>
          <p:nvPr>
            <p:ph type="body"/>
          </p:nvPr>
        </p:nvSpPr>
        <p:spPr>
          <a:xfrm>
            <a:off x="457200" y="1600200"/>
            <a:ext cx="8229240" cy="4708800"/>
          </a:xfrm>
          <a:prstGeom prst="rect">
            <a:avLst/>
          </a:prstGeom>
        </p:spPr>
        <p:txBody>
          <a:bodyPr lIns="0" rIns="0" tIns="0" bIns="0"/>
          <a:p>
            <a:endParaRPr lang="de-DE" sz="2800" spc="-1" strike="noStrike">
              <a:solidFill>
                <a:srgbClr val="ffffff"/>
              </a:solidFill>
              <a:uFill>
                <a:solidFill>
                  <a:srgbClr val="ffffff"/>
                </a:solidFill>
              </a:uFill>
              <a:latin typeface="Book Antiqua"/>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49" name="PlaceHolder 1"/>
          <p:cNvSpPr>
            <a:spLocks noGrp="1"/>
          </p:cNvSpPr>
          <p:nvPr>
            <p:ph type="title"/>
          </p:nvPr>
        </p:nvSpPr>
        <p:spPr>
          <a:xfrm>
            <a:off x="457200" y="274680"/>
            <a:ext cx="8229240" cy="1142640"/>
          </a:xfrm>
          <a:prstGeom prst="rect">
            <a:avLst/>
          </a:prstGeom>
        </p:spPr>
        <p:txBody>
          <a:bodyPr lIns="0" rIns="0" tIns="0" bIns="0" anchor="ctr"/>
          <a:p>
            <a:endParaRPr lang="de-DE" sz="1800" spc="-1" strike="noStrike">
              <a:solidFill>
                <a:srgbClr val="ffffff"/>
              </a:solidFill>
              <a:uFill>
                <a:solidFill>
                  <a:srgbClr val="ffffff"/>
                </a:solidFill>
              </a:uFill>
              <a:latin typeface="Book Antiqua"/>
            </a:endParaRPr>
          </a:p>
        </p:txBody>
      </p:sp>
      <p:sp>
        <p:nvSpPr>
          <p:cNvPr id="50" name="PlaceHolder 2"/>
          <p:cNvSpPr>
            <a:spLocks noGrp="1"/>
          </p:cNvSpPr>
          <p:nvPr>
            <p:ph type="body"/>
          </p:nvPr>
        </p:nvSpPr>
        <p:spPr>
          <a:xfrm>
            <a:off x="457200" y="1600200"/>
            <a:ext cx="4015800" cy="4708800"/>
          </a:xfrm>
          <a:prstGeom prst="rect">
            <a:avLst/>
          </a:prstGeom>
        </p:spPr>
        <p:txBody>
          <a:bodyPr lIns="0" rIns="0" tIns="0" bIns="0"/>
          <a:p>
            <a:endParaRPr lang="de-DE" sz="2800" spc="-1" strike="noStrike">
              <a:solidFill>
                <a:srgbClr val="ffffff"/>
              </a:solidFill>
              <a:uFill>
                <a:solidFill>
                  <a:srgbClr val="ffffff"/>
                </a:solidFill>
              </a:uFill>
              <a:latin typeface="Book Antiqua"/>
            </a:endParaRPr>
          </a:p>
        </p:txBody>
      </p:sp>
      <p:sp>
        <p:nvSpPr>
          <p:cNvPr id="51" name="PlaceHolder 3"/>
          <p:cNvSpPr>
            <a:spLocks noGrp="1"/>
          </p:cNvSpPr>
          <p:nvPr>
            <p:ph type="body"/>
          </p:nvPr>
        </p:nvSpPr>
        <p:spPr>
          <a:xfrm>
            <a:off x="4674240" y="1600200"/>
            <a:ext cx="4015800" cy="4708800"/>
          </a:xfrm>
          <a:prstGeom prst="rect">
            <a:avLst/>
          </a:prstGeom>
        </p:spPr>
        <p:txBody>
          <a:bodyPr lIns="0" rIns="0" tIns="0" bIns="0"/>
          <a:p>
            <a:endParaRPr lang="de-DE" sz="2800" spc="-1" strike="noStrike">
              <a:solidFill>
                <a:srgbClr val="ffffff"/>
              </a:solidFill>
              <a:uFill>
                <a:solidFill>
                  <a:srgbClr val="ffffff"/>
                </a:solidFill>
              </a:uFill>
              <a:latin typeface="Book Antiqua"/>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52" name="PlaceHolder 1"/>
          <p:cNvSpPr>
            <a:spLocks noGrp="1"/>
          </p:cNvSpPr>
          <p:nvPr>
            <p:ph type="title"/>
          </p:nvPr>
        </p:nvSpPr>
        <p:spPr>
          <a:xfrm>
            <a:off x="457200" y="274680"/>
            <a:ext cx="8229240" cy="1142640"/>
          </a:xfrm>
          <a:prstGeom prst="rect">
            <a:avLst/>
          </a:prstGeom>
        </p:spPr>
        <p:txBody>
          <a:bodyPr lIns="0" rIns="0" tIns="0" bIns="0" anchor="ctr"/>
          <a:p>
            <a:endParaRPr lang="de-DE" sz="1800" spc="-1" strike="noStrike">
              <a:solidFill>
                <a:srgbClr val="ffffff"/>
              </a:solidFill>
              <a:uFill>
                <a:solidFill>
                  <a:srgbClr val="ffffff"/>
                </a:solidFill>
              </a:uFill>
              <a:latin typeface="Book Antiqua"/>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53" name="PlaceHolder 1"/>
          <p:cNvSpPr>
            <a:spLocks noGrp="1"/>
          </p:cNvSpPr>
          <p:nvPr>
            <p:ph type="subTitle"/>
          </p:nvPr>
        </p:nvSpPr>
        <p:spPr>
          <a:xfrm>
            <a:off x="457200" y="274680"/>
            <a:ext cx="8229240" cy="5297760"/>
          </a:xfrm>
          <a:prstGeom prst="rect">
            <a:avLst/>
          </a:prstGeom>
        </p:spPr>
        <p:txBody>
          <a:bodyPr lIns="0" rIns="0" tIns="0" bIns="0" anchor="ctr"/>
          <a:p>
            <a:pPr algn="ctr"/>
            <a:endParaRPr lang="de-DE" sz="3200" spc="-1" strike="noStrike">
              <a:solidFill>
                <a:srgbClr val="000000"/>
              </a:solidFill>
              <a:uFill>
                <a:solidFill>
                  <a:srgbClr val="ffffff"/>
                </a:solidFill>
              </a:u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54" name="PlaceHolder 1"/>
          <p:cNvSpPr>
            <a:spLocks noGrp="1"/>
          </p:cNvSpPr>
          <p:nvPr>
            <p:ph type="title"/>
          </p:nvPr>
        </p:nvSpPr>
        <p:spPr>
          <a:xfrm>
            <a:off x="457200" y="274680"/>
            <a:ext cx="8229240" cy="1142640"/>
          </a:xfrm>
          <a:prstGeom prst="rect">
            <a:avLst/>
          </a:prstGeom>
        </p:spPr>
        <p:txBody>
          <a:bodyPr lIns="0" rIns="0" tIns="0" bIns="0" anchor="ctr"/>
          <a:p>
            <a:endParaRPr lang="de-DE" sz="1800" spc="-1" strike="noStrike">
              <a:solidFill>
                <a:srgbClr val="ffffff"/>
              </a:solidFill>
              <a:uFill>
                <a:solidFill>
                  <a:srgbClr val="ffffff"/>
                </a:solidFill>
              </a:uFill>
              <a:latin typeface="Book Antiqua"/>
            </a:endParaRPr>
          </a:p>
        </p:txBody>
      </p:sp>
      <p:sp>
        <p:nvSpPr>
          <p:cNvPr id="55" name="PlaceHolder 2"/>
          <p:cNvSpPr>
            <a:spLocks noGrp="1"/>
          </p:cNvSpPr>
          <p:nvPr>
            <p:ph type="body"/>
          </p:nvPr>
        </p:nvSpPr>
        <p:spPr>
          <a:xfrm>
            <a:off x="457200" y="1600200"/>
            <a:ext cx="4015800" cy="2246040"/>
          </a:xfrm>
          <a:prstGeom prst="rect">
            <a:avLst/>
          </a:prstGeom>
        </p:spPr>
        <p:txBody>
          <a:bodyPr lIns="0" rIns="0" tIns="0" bIns="0"/>
          <a:p>
            <a:endParaRPr lang="de-DE" sz="2800" spc="-1" strike="noStrike">
              <a:solidFill>
                <a:srgbClr val="ffffff"/>
              </a:solidFill>
              <a:uFill>
                <a:solidFill>
                  <a:srgbClr val="ffffff"/>
                </a:solidFill>
              </a:uFill>
              <a:latin typeface="Book Antiqua"/>
            </a:endParaRPr>
          </a:p>
        </p:txBody>
      </p:sp>
      <p:sp>
        <p:nvSpPr>
          <p:cNvPr id="56" name="PlaceHolder 3"/>
          <p:cNvSpPr>
            <a:spLocks noGrp="1"/>
          </p:cNvSpPr>
          <p:nvPr>
            <p:ph type="body"/>
          </p:nvPr>
        </p:nvSpPr>
        <p:spPr>
          <a:xfrm>
            <a:off x="457200" y="4060080"/>
            <a:ext cx="4015800" cy="2246040"/>
          </a:xfrm>
          <a:prstGeom prst="rect">
            <a:avLst/>
          </a:prstGeom>
        </p:spPr>
        <p:txBody>
          <a:bodyPr lIns="0" rIns="0" tIns="0" bIns="0"/>
          <a:p>
            <a:endParaRPr lang="de-DE" sz="2800" spc="-1" strike="noStrike">
              <a:solidFill>
                <a:srgbClr val="ffffff"/>
              </a:solidFill>
              <a:uFill>
                <a:solidFill>
                  <a:srgbClr val="ffffff"/>
                </a:solidFill>
              </a:uFill>
              <a:latin typeface="Book Antiqua"/>
            </a:endParaRPr>
          </a:p>
        </p:txBody>
      </p:sp>
      <p:sp>
        <p:nvSpPr>
          <p:cNvPr id="57" name="PlaceHolder 4"/>
          <p:cNvSpPr>
            <a:spLocks noGrp="1"/>
          </p:cNvSpPr>
          <p:nvPr>
            <p:ph type="body"/>
          </p:nvPr>
        </p:nvSpPr>
        <p:spPr>
          <a:xfrm>
            <a:off x="4674240" y="1600200"/>
            <a:ext cx="4015800" cy="4708800"/>
          </a:xfrm>
          <a:prstGeom prst="rect">
            <a:avLst/>
          </a:prstGeom>
        </p:spPr>
        <p:txBody>
          <a:bodyPr lIns="0" rIns="0" tIns="0" bIns="0"/>
          <a:p>
            <a:endParaRPr lang="de-DE" sz="2800" spc="-1" strike="noStrike">
              <a:solidFill>
                <a:srgbClr val="ffffff"/>
              </a:solidFill>
              <a:uFill>
                <a:solidFill>
                  <a:srgbClr val="ffffff"/>
                </a:solidFill>
              </a:uFill>
              <a:latin typeface="Book Antiqua"/>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457200" y="274680"/>
            <a:ext cx="8229240" cy="1142640"/>
          </a:xfrm>
          <a:prstGeom prst="rect">
            <a:avLst/>
          </a:prstGeom>
        </p:spPr>
        <p:txBody>
          <a:bodyPr lIns="0" rIns="0" tIns="0" bIns="0" anchor="ctr"/>
          <a:p>
            <a:endParaRPr lang="de-DE" sz="1800" spc="-1" strike="noStrike">
              <a:solidFill>
                <a:srgbClr val="ffffff"/>
              </a:solidFill>
              <a:uFill>
                <a:solidFill>
                  <a:srgbClr val="ffffff"/>
                </a:solidFill>
              </a:uFill>
              <a:latin typeface="Book Antiqua"/>
            </a:endParaRPr>
          </a:p>
        </p:txBody>
      </p:sp>
      <p:sp>
        <p:nvSpPr>
          <p:cNvPr id="6" name="PlaceHolder 2"/>
          <p:cNvSpPr>
            <a:spLocks noGrp="1"/>
          </p:cNvSpPr>
          <p:nvPr>
            <p:ph type="subTitle"/>
          </p:nvPr>
        </p:nvSpPr>
        <p:spPr>
          <a:xfrm>
            <a:off x="457200" y="1600200"/>
            <a:ext cx="8229240" cy="4708800"/>
          </a:xfrm>
          <a:prstGeom prst="rect">
            <a:avLst/>
          </a:prstGeom>
        </p:spPr>
        <p:txBody>
          <a:bodyPr lIns="0" rIns="0" tIns="0" bIns="0" anchor="ctr"/>
          <a:p>
            <a:pPr algn="ctr"/>
            <a:endParaRPr lang="de-DE" sz="3200" spc="-1" strike="noStrike">
              <a:solidFill>
                <a:srgbClr val="000000"/>
              </a:solidFill>
              <a:uFill>
                <a:solidFill>
                  <a:srgbClr val="ffffff"/>
                </a:solidFill>
              </a:u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4680"/>
            <a:ext cx="8229240" cy="1142640"/>
          </a:xfrm>
          <a:prstGeom prst="rect">
            <a:avLst/>
          </a:prstGeom>
        </p:spPr>
        <p:txBody>
          <a:bodyPr lIns="0" rIns="0" tIns="0" bIns="0" anchor="ctr"/>
          <a:p>
            <a:endParaRPr lang="de-DE" sz="1800" spc="-1" strike="noStrike">
              <a:solidFill>
                <a:srgbClr val="ffffff"/>
              </a:solidFill>
              <a:uFill>
                <a:solidFill>
                  <a:srgbClr val="ffffff"/>
                </a:solidFill>
              </a:uFill>
              <a:latin typeface="Book Antiqua"/>
            </a:endParaRPr>
          </a:p>
        </p:txBody>
      </p:sp>
      <p:sp>
        <p:nvSpPr>
          <p:cNvPr id="59" name="PlaceHolder 2"/>
          <p:cNvSpPr>
            <a:spLocks noGrp="1"/>
          </p:cNvSpPr>
          <p:nvPr>
            <p:ph type="body"/>
          </p:nvPr>
        </p:nvSpPr>
        <p:spPr>
          <a:xfrm>
            <a:off x="457200" y="1600200"/>
            <a:ext cx="4015800" cy="4708800"/>
          </a:xfrm>
          <a:prstGeom prst="rect">
            <a:avLst/>
          </a:prstGeom>
        </p:spPr>
        <p:txBody>
          <a:bodyPr lIns="0" rIns="0" tIns="0" bIns="0"/>
          <a:p>
            <a:endParaRPr lang="de-DE" sz="2800" spc="-1" strike="noStrike">
              <a:solidFill>
                <a:srgbClr val="ffffff"/>
              </a:solidFill>
              <a:uFill>
                <a:solidFill>
                  <a:srgbClr val="ffffff"/>
                </a:solidFill>
              </a:uFill>
              <a:latin typeface="Book Antiqua"/>
            </a:endParaRPr>
          </a:p>
        </p:txBody>
      </p:sp>
      <p:sp>
        <p:nvSpPr>
          <p:cNvPr id="60" name="PlaceHolder 3"/>
          <p:cNvSpPr>
            <a:spLocks noGrp="1"/>
          </p:cNvSpPr>
          <p:nvPr>
            <p:ph type="body"/>
          </p:nvPr>
        </p:nvSpPr>
        <p:spPr>
          <a:xfrm>
            <a:off x="4674240" y="1600200"/>
            <a:ext cx="4015800" cy="2246040"/>
          </a:xfrm>
          <a:prstGeom prst="rect">
            <a:avLst/>
          </a:prstGeom>
        </p:spPr>
        <p:txBody>
          <a:bodyPr lIns="0" rIns="0" tIns="0" bIns="0"/>
          <a:p>
            <a:endParaRPr lang="de-DE" sz="2800" spc="-1" strike="noStrike">
              <a:solidFill>
                <a:srgbClr val="ffffff"/>
              </a:solidFill>
              <a:uFill>
                <a:solidFill>
                  <a:srgbClr val="ffffff"/>
                </a:solidFill>
              </a:uFill>
              <a:latin typeface="Book Antiqua"/>
            </a:endParaRPr>
          </a:p>
        </p:txBody>
      </p:sp>
      <p:sp>
        <p:nvSpPr>
          <p:cNvPr id="61" name="PlaceHolder 4"/>
          <p:cNvSpPr>
            <a:spLocks noGrp="1"/>
          </p:cNvSpPr>
          <p:nvPr>
            <p:ph type="body"/>
          </p:nvPr>
        </p:nvSpPr>
        <p:spPr>
          <a:xfrm>
            <a:off x="4674240" y="4060080"/>
            <a:ext cx="4015800" cy="2246040"/>
          </a:xfrm>
          <a:prstGeom prst="rect">
            <a:avLst/>
          </a:prstGeom>
        </p:spPr>
        <p:txBody>
          <a:bodyPr lIns="0" rIns="0" tIns="0" bIns="0"/>
          <a:p>
            <a:endParaRPr lang="de-DE" sz="2800" spc="-1" strike="noStrike">
              <a:solidFill>
                <a:srgbClr val="ffffff"/>
              </a:solidFill>
              <a:uFill>
                <a:solidFill>
                  <a:srgbClr val="ffffff"/>
                </a:solidFill>
              </a:uFill>
              <a:latin typeface="Book Antiqua"/>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62" name="PlaceHolder 1"/>
          <p:cNvSpPr>
            <a:spLocks noGrp="1"/>
          </p:cNvSpPr>
          <p:nvPr>
            <p:ph type="title"/>
          </p:nvPr>
        </p:nvSpPr>
        <p:spPr>
          <a:xfrm>
            <a:off x="457200" y="274680"/>
            <a:ext cx="8229240" cy="1142640"/>
          </a:xfrm>
          <a:prstGeom prst="rect">
            <a:avLst/>
          </a:prstGeom>
        </p:spPr>
        <p:txBody>
          <a:bodyPr lIns="0" rIns="0" tIns="0" bIns="0" anchor="ctr"/>
          <a:p>
            <a:endParaRPr lang="de-DE" sz="1800" spc="-1" strike="noStrike">
              <a:solidFill>
                <a:srgbClr val="ffffff"/>
              </a:solidFill>
              <a:uFill>
                <a:solidFill>
                  <a:srgbClr val="ffffff"/>
                </a:solidFill>
              </a:uFill>
              <a:latin typeface="Book Antiqua"/>
            </a:endParaRPr>
          </a:p>
        </p:txBody>
      </p:sp>
      <p:sp>
        <p:nvSpPr>
          <p:cNvPr id="63" name="PlaceHolder 2"/>
          <p:cNvSpPr>
            <a:spLocks noGrp="1"/>
          </p:cNvSpPr>
          <p:nvPr>
            <p:ph type="body"/>
          </p:nvPr>
        </p:nvSpPr>
        <p:spPr>
          <a:xfrm>
            <a:off x="457200" y="1600200"/>
            <a:ext cx="4015800" cy="2246040"/>
          </a:xfrm>
          <a:prstGeom prst="rect">
            <a:avLst/>
          </a:prstGeom>
        </p:spPr>
        <p:txBody>
          <a:bodyPr lIns="0" rIns="0" tIns="0" bIns="0"/>
          <a:p>
            <a:endParaRPr lang="de-DE" sz="2800" spc="-1" strike="noStrike">
              <a:solidFill>
                <a:srgbClr val="ffffff"/>
              </a:solidFill>
              <a:uFill>
                <a:solidFill>
                  <a:srgbClr val="ffffff"/>
                </a:solidFill>
              </a:uFill>
              <a:latin typeface="Book Antiqua"/>
            </a:endParaRPr>
          </a:p>
        </p:txBody>
      </p:sp>
      <p:sp>
        <p:nvSpPr>
          <p:cNvPr id="64" name="PlaceHolder 3"/>
          <p:cNvSpPr>
            <a:spLocks noGrp="1"/>
          </p:cNvSpPr>
          <p:nvPr>
            <p:ph type="body"/>
          </p:nvPr>
        </p:nvSpPr>
        <p:spPr>
          <a:xfrm>
            <a:off x="4674240" y="1600200"/>
            <a:ext cx="4015800" cy="2246040"/>
          </a:xfrm>
          <a:prstGeom prst="rect">
            <a:avLst/>
          </a:prstGeom>
        </p:spPr>
        <p:txBody>
          <a:bodyPr lIns="0" rIns="0" tIns="0" bIns="0"/>
          <a:p>
            <a:endParaRPr lang="de-DE" sz="2800" spc="-1" strike="noStrike">
              <a:solidFill>
                <a:srgbClr val="ffffff"/>
              </a:solidFill>
              <a:uFill>
                <a:solidFill>
                  <a:srgbClr val="ffffff"/>
                </a:solidFill>
              </a:uFill>
              <a:latin typeface="Book Antiqua"/>
            </a:endParaRPr>
          </a:p>
        </p:txBody>
      </p:sp>
      <p:sp>
        <p:nvSpPr>
          <p:cNvPr id="65" name="PlaceHolder 4"/>
          <p:cNvSpPr>
            <a:spLocks noGrp="1"/>
          </p:cNvSpPr>
          <p:nvPr>
            <p:ph type="body"/>
          </p:nvPr>
        </p:nvSpPr>
        <p:spPr>
          <a:xfrm>
            <a:off x="457200" y="4060080"/>
            <a:ext cx="8229240" cy="2246040"/>
          </a:xfrm>
          <a:prstGeom prst="rect">
            <a:avLst/>
          </a:prstGeom>
        </p:spPr>
        <p:txBody>
          <a:bodyPr lIns="0" rIns="0" tIns="0" bIns="0"/>
          <a:p>
            <a:endParaRPr lang="de-DE" sz="2800" spc="-1" strike="noStrike">
              <a:solidFill>
                <a:srgbClr val="ffffff"/>
              </a:solidFill>
              <a:uFill>
                <a:solidFill>
                  <a:srgbClr val="ffffff"/>
                </a:solidFill>
              </a:uFill>
              <a:latin typeface="Book Antiqua"/>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66" name="PlaceHolder 1"/>
          <p:cNvSpPr>
            <a:spLocks noGrp="1"/>
          </p:cNvSpPr>
          <p:nvPr>
            <p:ph type="title"/>
          </p:nvPr>
        </p:nvSpPr>
        <p:spPr>
          <a:xfrm>
            <a:off x="457200" y="274680"/>
            <a:ext cx="8229240" cy="1142640"/>
          </a:xfrm>
          <a:prstGeom prst="rect">
            <a:avLst/>
          </a:prstGeom>
        </p:spPr>
        <p:txBody>
          <a:bodyPr lIns="0" rIns="0" tIns="0" bIns="0" anchor="ctr"/>
          <a:p>
            <a:endParaRPr lang="de-DE" sz="1800" spc="-1" strike="noStrike">
              <a:solidFill>
                <a:srgbClr val="ffffff"/>
              </a:solidFill>
              <a:uFill>
                <a:solidFill>
                  <a:srgbClr val="ffffff"/>
                </a:solidFill>
              </a:uFill>
              <a:latin typeface="Book Antiqua"/>
            </a:endParaRPr>
          </a:p>
        </p:txBody>
      </p:sp>
      <p:sp>
        <p:nvSpPr>
          <p:cNvPr id="67" name="PlaceHolder 2"/>
          <p:cNvSpPr>
            <a:spLocks noGrp="1"/>
          </p:cNvSpPr>
          <p:nvPr>
            <p:ph type="body"/>
          </p:nvPr>
        </p:nvSpPr>
        <p:spPr>
          <a:xfrm>
            <a:off x="457200" y="1600200"/>
            <a:ext cx="8229240" cy="2246040"/>
          </a:xfrm>
          <a:prstGeom prst="rect">
            <a:avLst/>
          </a:prstGeom>
        </p:spPr>
        <p:txBody>
          <a:bodyPr lIns="0" rIns="0" tIns="0" bIns="0"/>
          <a:p>
            <a:endParaRPr lang="de-DE" sz="2800" spc="-1" strike="noStrike">
              <a:solidFill>
                <a:srgbClr val="ffffff"/>
              </a:solidFill>
              <a:uFill>
                <a:solidFill>
                  <a:srgbClr val="ffffff"/>
                </a:solidFill>
              </a:uFill>
              <a:latin typeface="Book Antiqua"/>
            </a:endParaRPr>
          </a:p>
        </p:txBody>
      </p:sp>
      <p:sp>
        <p:nvSpPr>
          <p:cNvPr id="68" name="PlaceHolder 3"/>
          <p:cNvSpPr>
            <a:spLocks noGrp="1"/>
          </p:cNvSpPr>
          <p:nvPr>
            <p:ph type="body"/>
          </p:nvPr>
        </p:nvSpPr>
        <p:spPr>
          <a:xfrm>
            <a:off x="457200" y="4060080"/>
            <a:ext cx="8229240" cy="2246040"/>
          </a:xfrm>
          <a:prstGeom prst="rect">
            <a:avLst/>
          </a:prstGeom>
        </p:spPr>
        <p:txBody>
          <a:bodyPr lIns="0" rIns="0" tIns="0" bIns="0"/>
          <a:p>
            <a:endParaRPr lang="de-DE" sz="2800" spc="-1" strike="noStrike">
              <a:solidFill>
                <a:srgbClr val="ffffff"/>
              </a:solidFill>
              <a:uFill>
                <a:solidFill>
                  <a:srgbClr val="ffffff"/>
                </a:solidFill>
              </a:uFill>
              <a:latin typeface="Book Antiqua"/>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4680"/>
            <a:ext cx="8229240" cy="1142640"/>
          </a:xfrm>
          <a:prstGeom prst="rect">
            <a:avLst/>
          </a:prstGeom>
        </p:spPr>
        <p:txBody>
          <a:bodyPr lIns="0" rIns="0" tIns="0" bIns="0" anchor="ctr"/>
          <a:p>
            <a:endParaRPr lang="de-DE" sz="1800" spc="-1" strike="noStrike">
              <a:solidFill>
                <a:srgbClr val="ffffff"/>
              </a:solidFill>
              <a:uFill>
                <a:solidFill>
                  <a:srgbClr val="ffffff"/>
                </a:solidFill>
              </a:uFill>
              <a:latin typeface="Book Antiqua"/>
            </a:endParaRPr>
          </a:p>
        </p:txBody>
      </p:sp>
      <p:sp>
        <p:nvSpPr>
          <p:cNvPr id="70" name="PlaceHolder 2"/>
          <p:cNvSpPr>
            <a:spLocks noGrp="1"/>
          </p:cNvSpPr>
          <p:nvPr>
            <p:ph type="body"/>
          </p:nvPr>
        </p:nvSpPr>
        <p:spPr>
          <a:xfrm>
            <a:off x="457200" y="1600200"/>
            <a:ext cx="4015800" cy="2246040"/>
          </a:xfrm>
          <a:prstGeom prst="rect">
            <a:avLst/>
          </a:prstGeom>
        </p:spPr>
        <p:txBody>
          <a:bodyPr lIns="0" rIns="0" tIns="0" bIns="0"/>
          <a:p>
            <a:endParaRPr lang="de-DE" sz="2800" spc="-1" strike="noStrike">
              <a:solidFill>
                <a:srgbClr val="ffffff"/>
              </a:solidFill>
              <a:uFill>
                <a:solidFill>
                  <a:srgbClr val="ffffff"/>
                </a:solidFill>
              </a:uFill>
              <a:latin typeface="Book Antiqua"/>
            </a:endParaRPr>
          </a:p>
        </p:txBody>
      </p:sp>
      <p:sp>
        <p:nvSpPr>
          <p:cNvPr id="71" name="PlaceHolder 3"/>
          <p:cNvSpPr>
            <a:spLocks noGrp="1"/>
          </p:cNvSpPr>
          <p:nvPr>
            <p:ph type="body"/>
          </p:nvPr>
        </p:nvSpPr>
        <p:spPr>
          <a:xfrm>
            <a:off x="4674240" y="1600200"/>
            <a:ext cx="4015800" cy="2246040"/>
          </a:xfrm>
          <a:prstGeom prst="rect">
            <a:avLst/>
          </a:prstGeom>
        </p:spPr>
        <p:txBody>
          <a:bodyPr lIns="0" rIns="0" tIns="0" bIns="0"/>
          <a:p>
            <a:endParaRPr lang="de-DE" sz="2800" spc="-1" strike="noStrike">
              <a:solidFill>
                <a:srgbClr val="ffffff"/>
              </a:solidFill>
              <a:uFill>
                <a:solidFill>
                  <a:srgbClr val="ffffff"/>
                </a:solidFill>
              </a:uFill>
              <a:latin typeface="Book Antiqua"/>
            </a:endParaRPr>
          </a:p>
        </p:txBody>
      </p:sp>
      <p:sp>
        <p:nvSpPr>
          <p:cNvPr id="72" name="PlaceHolder 4"/>
          <p:cNvSpPr>
            <a:spLocks noGrp="1"/>
          </p:cNvSpPr>
          <p:nvPr>
            <p:ph type="body"/>
          </p:nvPr>
        </p:nvSpPr>
        <p:spPr>
          <a:xfrm>
            <a:off x="4674240" y="4060080"/>
            <a:ext cx="4015800" cy="2246040"/>
          </a:xfrm>
          <a:prstGeom prst="rect">
            <a:avLst/>
          </a:prstGeom>
        </p:spPr>
        <p:txBody>
          <a:bodyPr lIns="0" rIns="0" tIns="0" bIns="0"/>
          <a:p>
            <a:endParaRPr lang="de-DE" sz="2800" spc="-1" strike="noStrike">
              <a:solidFill>
                <a:srgbClr val="ffffff"/>
              </a:solidFill>
              <a:uFill>
                <a:solidFill>
                  <a:srgbClr val="ffffff"/>
                </a:solidFill>
              </a:uFill>
              <a:latin typeface="Book Antiqua"/>
            </a:endParaRPr>
          </a:p>
        </p:txBody>
      </p:sp>
      <p:sp>
        <p:nvSpPr>
          <p:cNvPr id="73" name="PlaceHolder 5"/>
          <p:cNvSpPr>
            <a:spLocks noGrp="1"/>
          </p:cNvSpPr>
          <p:nvPr>
            <p:ph type="body"/>
          </p:nvPr>
        </p:nvSpPr>
        <p:spPr>
          <a:xfrm>
            <a:off x="457200" y="4060080"/>
            <a:ext cx="4015800" cy="2246040"/>
          </a:xfrm>
          <a:prstGeom prst="rect">
            <a:avLst/>
          </a:prstGeom>
        </p:spPr>
        <p:txBody>
          <a:bodyPr lIns="0" rIns="0" tIns="0" bIns="0"/>
          <a:p>
            <a:endParaRPr lang="de-DE" sz="2800" spc="-1" strike="noStrike">
              <a:solidFill>
                <a:srgbClr val="ffffff"/>
              </a:solidFill>
              <a:uFill>
                <a:solidFill>
                  <a:srgbClr val="ffffff"/>
                </a:solidFill>
              </a:uFill>
              <a:latin typeface="Book Antiqua"/>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74" name="PlaceHolder 1"/>
          <p:cNvSpPr>
            <a:spLocks noGrp="1"/>
          </p:cNvSpPr>
          <p:nvPr>
            <p:ph type="title"/>
          </p:nvPr>
        </p:nvSpPr>
        <p:spPr>
          <a:xfrm>
            <a:off x="457200" y="274680"/>
            <a:ext cx="8229240" cy="1142640"/>
          </a:xfrm>
          <a:prstGeom prst="rect">
            <a:avLst/>
          </a:prstGeom>
        </p:spPr>
        <p:txBody>
          <a:bodyPr lIns="0" rIns="0" tIns="0" bIns="0" anchor="ctr"/>
          <a:p>
            <a:endParaRPr lang="de-DE" sz="1800" spc="-1" strike="noStrike">
              <a:solidFill>
                <a:srgbClr val="ffffff"/>
              </a:solidFill>
              <a:uFill>
                <a:solidFill>
                  <a:srgbClr val="ffffff"/>
                </a:solidFill>
              </a:uFill>
              <a:latin typeface="Book Antiqua"/>
            </a:endParaRPr>
          </a:p>
        </p:txBody>
      </p:sp>
      <p:sp>
        <p:nvSpPr>
          <p:cNvPr id="75" name="PlaceHolder 2"/>
          <p:cNvSpPr>
            <a:spLocks noGrp="1"/>
          </p:cNvSpPr>
          <p:nvPr>
            <p:ph type="body"/>
          </p:nvPr>
        </p:nvSpPr>
        <p:spPr>
          <a:xfrm>
            <a:off x="457200" y="1600200"/>
            <a:ext cx="8229240" cy="4708800"/>
          </a:xfrm>
          <a:prstGeom prst="rect">
            <a:avLst/>
          </a:prstGeom>
        </p:spPr>
        <p:txBody>
          <a:bodyPr lIns="0" rIns="0" tIns="0" bIns="0"/>
          <a:p>
            <a:endParaRPr lang="de-DE" sz="2800" spc="-1" strike="noStrike">
              <a:solidFill>
                <a:srgbClr val="ffffff"/>
              </a:solidFill>
              <a:uFill>
                <a:solidFill>
                  <a:srgbClr val="ffffff"/>
                </a:solidFill>
              </a:uFill>
              <a:latin typeface="Book Antiqua"/>
            </a:endParaRPr>
          </a:p>
        </p:txBody>
      </p:sp>
      <p:sp>
        <p:nvSpPr>
          <p:cNvPr id="76" name="PlaceHolder 3"/>
          <p:cNvSpPr>
            <a:spLocks noGrp="1"/>
          </p:cNvSpPr>
          <p:nvPr>
            <p:ph type="body"/>
          </p:nvPr>
        </p:nvSpPr>
        <p:spPr>
          <a:xfrm>
            <a:off x="457200" y="1600200"/>
            <a:ext cx="8229240" cy="4708800"/>
          </a:xfrm>
          <a:prstGeom prst="rect">
            <a:avLst/>
          </a:prstGeom>
        </p:spPr>
        <p:txBody>
          <a:bodyPr lIns="0" rIns="0" tIns="0" bIns="0"/>
          <a:p>
            <a:endParaRPr lang="de-DE" sz="2800" spc="-1" strike="noStrike">
              <a:solidFill>
                <a:srgbClr val="ffffff"/>
              </a:solidFill>
              <a:uFill>
                <a:solidFill>
                  <a:srgbClr val="ffffff"/>
                </a:solidFill>
              </a:uFill>
              <a:latin typeface="Book Antiqua"/>
            </a:endParaRPr>
          </a:p>
        </p:txBody>
      </p:sp>
      <p:pic>
        <p:nvPicPr>
          <p:cNvPr id="77" name="" descr=""/>
          <p:cNvPicPr/>
          <p:nvPr/>
        </p:nvPicPr>
        <p:blipFill>
          <a:blip r:embed="rId2"/>
          <a:stretch/>
        </p:blipFill>
        <p:spPr>
          <a:xfrm>
            <a:off x="1620720" y="1600200"/>
            <a:ext cx="5901480" cy="4708800"/>
          </a:xfrm>
          <a:prstGeom prst="rect">
            <a:avLst/>
          </a:prstGeom>
          <a:ln>
            <a:noFill/>
          </a:ln>
        </p:spPr>
      </p:pic>
      <p:pic>
        <p:nvPicPr>
          <p:cNvPr id="78" name="" descr=""/>
          <p:cNvPicPr/>
          <p:nvPr/>
        </p:nvPicPr>
        <p:blipFill>
          <a:blip r:embed="rId3"/>
          <a:stretch/>
        </p:blipFill>
        <p:spPr>
          <a:xfrm>
            <a:off x="1620720" y="1600200"/>
            <a:ext cx="5901480" cy="4708800"/>
          </a:xfrm>
          <a:prstGeom prst="rect">
            <a:avLst/>
          </a:prstGeom>
          <a:ln>
            <a:noFill/>
          </a:ln>
        </p:spPr>
      </p:pic>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457200" y="274680"/>
            <a:ext cx="8229240" cy="1142640"/>
          </a:xfrm>
          <a:prstGeom prst="rect">
            <a:avLst/>
          </a:prstGeom>
        </p:spPr>
        <p:txBody>
          <a:bodyPr lIns="0" rIns="0" tIns="0" bIns="0" anchor="ctr"/>
          <a:p>
            <a:endParaRPr lang="de-DE" sz="1800" spc="-1" strike="noStrike">
              <a:solidFill>
                <a:srgbClr val="ffffff"/>
              </a:solidFill>
              <a:uFill>
                <a:solidFill>
                  <a:srgbClr val="ffffff"/>
                </a:solidFill>
              </a:uFill>
              <a:latin typeface="Book Antiqua"/>
            </a:endParaRPr>
          </a:p>
        </p:txBody>
      </p:sp>
      <p:sp>
        <p:nvSpPr>
          <p:cNvPr id="8" name="PlaceHolder 2"/>
          <p:cNvSpPr>
            <a:spLocks noGrp="1"/>
          </p:cNvSpPr>
          <p:nvPr>
            <p:ph type="body"/>
          </p:nvPr>
        </p:nvSpPr>
        <p:spPr>
          <a:xfrm>
            <a:off x="457200" y="1600200"/>
            <a:ext cx="8229240" cy="4708800"/>
          </a:xfrm>
          <a:prstGeom prst="rect">
            <a:avLst/>
          </a:prstGeom>
        </p:spPr>
        <p:txBody>
          <a:bodyPr lIns="0" rIns="0" tIns="0" bIns="0"/>
          <a:p>
            <a:endParaRPr lang="de-DE" sz="2800" spc="-1" strike="noStrike">
              <a:solidFill>
                <a:srgbClr val="ffffff"/>
              </a:solidFill>
              <a:uFill>
                <a:solidFill>
                  <a:srgbClr val="ffffff"/>
                </a:solidFill>
              </a:uFill>
              <a:latin typeface="Book Antiqua"/>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74680"/>
            <a:ext cx="8229240" cy="1142640"/>
          </a:xfrm>
          <a:prstGeom prst="rect">
            <a:avLst/>
          </a:prstGeom>
        </p:spPr>
        <p:txBody>
          <a:bodyPr lIns="0" rIns="0" tIns="0" bIns="0" anchor="ctr"/>
          <a:p>
            <a:endParaRPr lang="de-DE" sz="1800" spc="-1" strike="noStrike">
              <a:solidFill>
                <a:srgbClr val="ffffff"/>
              </a:solidFill>
              <a:uFill>
                <a:solidFill>
                  <a:srgbClr val="ffffff"/>
                </a:solidFill>
              </a:uFill>
              <a:latin typeface="Book Antiqua"/>
            </a:endParaRPr>
          </a:p>
        </p:txBody>
      </p:sp>
      <p:sp>
        <p:nvSpPr>
          <p:cNvPr id="10" name="PlaceHolder 2"/>
          <p:cNvSpPr>
            <a:spLocks noGrp="1"/>
          </p:cNvSpPr>
          <p:nvPr>
            <p:ph type="body"/>
          </p:nvPr>
        </p:nvSpPr>
        <p:spPr>
          <a:xfrm>
            <a:off x="457200" y="1600200"/>
            <a:ext cx="4015800" cy="4708800"/>
          </a:xfrm>
          <a:prstGeom prst="rect">
            <a:avLst/>
          </a:prstGeom>
        </p:spPr>
        <p:txBody>
          <a:bodyPr lIns="0" rIns="0" tIns="0" bIns="0"/>
          <a:p>
            <a:endParaRPr lang="de-DE" sz="2800" spc="-1" strike="noStrike">
              <a:solidFill>
                <a:srgbClr val="ffffff"/>
              </a:solidFill>
              <a:uFill>
                <a:solidFill>
                  <a:srgbClr val="ffffff"/>
                </a:solidFill>
              </a:uFill>
              <a:latin typeface="Book Antiqua"/>
            </a:endParaRPr>
          </a:p>
        </p:txBody>
      </p:sp>
      <p:sp>
        <p:nvSpPr>
          <p:cNvPr id="11" name="PlaceHolder 3"/>
          <p:cNvSpPr>
            <a:spLocks noGrp="1"/>
          </p:cNvSpPr>
          <p:nvPr>
            <p:ph type="body"/>
          </p:nvPr>
        </p:nvSpPr>
        <p:spPr>
          <a:xfrm>
            <a:off x="4674240" y="1600200"/>
            <a:ext cx="4015800" cy="4708800"/>
          </a:xfrm>
          <a:prstGeom prst="rect">
            <a:avLst/>
          </a:prstGeom>
        </p:spPr>
        <p:txBody>
          <a:bodyPr lIns="0" rIns="0" tIns="0" bIns="0"/>
          <a:p>
            <a:endParaRPr lang="de-DE" sz="2800" spc="-1" strike="noStrike">
              <a:solidFill>
                <a:srgbClr val="ffffff"/>
              </a:solidFill>
              <a:uFill>
                <a:solidFill>
                  <a:srgbClr val="ffffff"/>
                </a:solidFill>
              </a:uFill>
              <a:latin typeface="Book Antiqua"/>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4680"/>
            <a:ext cx="8229240" cy="1142640"/>
          </a:xfrm>
          <a:prstGeom prst="rect">
            <a:avLst/>
          </a:prstGeom>
        </p:spPr>
        <p:txBody>
          <a:bodyPr lIns="0" rIns="0" tIns="0" bIns="0" anchor="ctr"/>
          <a:p>
            <a:endParaRPr lang="de-DE" sz="1800" spc="-1" strike="noStrike">
              <a:solidFill>
                <a:srgbClr val="ffffff"/>
              </a:solidFill>
              <a:uFill>
                <a:solidFill>
                  <a:srgbClr val="ffffff"/>
                </a:solidFill>
              </a:uFill>
              <a:latin typeface="Book Antiqua"/>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457200" y="274680"/>
            <a:ext cx="8229240" cy="5297760"/>
          </a:xfrm>
          <a:prstGeom prst="rect">
            <a:avLst/>
          </a:prstGeom>
        </p:spPr>
        <p:txBody>
          <a:bodyPr lIns="0" rIns="0" tIns="0" bIns="0" anchor="ctr"/>
          <a:p>
            <a:pPr algn="ctr"/>
            <a:endParaRPr lang="de-DE" sz="3200" spc="-1" strike="noStrike">
              <a:solidFill>
                <a:srgbClr val="000000"/>
              </a:solidFill>
              <a:uFill>
                <a:solidFill>
                  <a:srgbClr val="ffffff"/>
                </a:solidFill>
              </a:u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4680"/>
            <a:ext cx="8229240" cy="1142640"/>
          </a:xfrm>
          <a:prstGeom prst="rect">
            <a:avLst/>
          </a:prstGeom>
        </p:spPr>
        <p:txBody>
          <a:bodyPr lIns="0" rIns="0" tIns="0" bIns="0" anchor="ctr"/>
          <a:p>
            <a:endParaRPr lang="de-DE" sz="1800" spc="-1" strike="noStrike">
              <a:solidFill>
                <a:srgbClr val="ffffff"/>
              </a:solidFill>
              <a:uFill>
                <a:solidFill>
                  <a:srgbClr val="ffffff"/>
                </a:solidFill>
              </a:uFill>
              <a:latin typeface="Book Antiqua"/>
            </a:endParaRPr>
          </a:p>
        </p:txBody>
      </p:sp>
      <p:sp>
        <p:nvSpPr>
          <p:cNvPr id="15" name="PlaceHolder 2"/>
          <p:cNvSpPr>
            <a:spLocks noGrp="1"/>
          </p:cNvSpPr>
          <p:nvPr>
            <p:ph type="body"/>
          </p:nvPr>
        </p:nvSpPr>
        <p:spPr>
          <a:xfrm>
            <a:off x="457200" y="1600200"/>
            <a:ext cx="4015800" cy="2246040"/>
          </a:xfrm>
          <a:prstGeom prst="rect">
            <a:avLst/>
          </a:prstGeom>
        </p:spPr>
        <p:txBody>
          <a:bodyPr lIns="0" rIns="0" tIns="0" bIns="0"/>
          <a:p>
            <a:endParaRPr lang="de-DE" sz="2800" spc="-1" strike="noStrike">
              <a:solidFill>
                <a:srgbClr val="ffffff"/>
              </a:solidFill>
              <a:uFill>
                <a:solidFill>
                  <a:srgbClr val="ffffff"/>
                </a:solidFill>
              </a:uFill>
              <a:latin typeface="Book Antiqua"/>
            </a:endParaRPr>
          </a:p>
        </p:txBody>
      </p:sp>
      <p:sp>
        <p:nvSpPr>
          <p:cNvPr id="16" name="PlaceHolder 3"/>
          <p:cNvSpPr>
            <a:spLocks noGrp="1"/>
          </p:cNvSpPr>
          <p:nvPr>
            <p:ph type="body"/>
          </p:nvPr>
        </p:nvSpPr>
        <p:spPr>
          <a:xfrm>
            <a:off x="457200" y="4060080"/>
            <a:ext cx="4015800" cy="2246040"/>
          </a:xfrm>
          <a:prstGeom prst="rect">
            <a:avLst/>
          </a:prstGeom>
        </p:spPr>
        <p:txBody>
          <a:bodyPr lIns="0" rIns="0" tIns="0" bIns="0"/>
          <a:p>
            <a:endParaRPr lang="de-DE" sz="2800" spc="-1" strike="noStrike">
              <a:solidFill>
                <a:srgbClr val="ffffff"/>
              </a:solidFill>
              <a:uFill>
                <a:solidFill>
                  <a:srgbClr val="ffffff"/>
                </a:solidFill>
              </a:uFill>
              <a:latin typeface="Book Antiqua"/>
            </a:endParaRPr>
          </a:p>
        </p:txBody>
      </p:sp>
      <p:sp>
        <p:nvSpPr>
          <p:cNvPr id="17" name="PlaceHolder 4"/>
          <p:cNvSpPr>
            <a:spLocks noGrp="1"/>
          </p:cNvSpPr>
          <p:nvPr>
            <p:ph type="body"/>
          </p:nvPr>
        </p:nvSpPr>
        <p:spPr>
          <a:xfrm>
            <a:off x="4674240" y="1600200"/>
            <a:ext cx="4015800" cy="4708800"/>
          </a:xfrm>
          <a:prstGeom prst="rect">
            <a:avLst/>
          </a:prstGeom>
        </p:spPr>
        <p:txBody>
          <a:bodyPr lIns="0" rIns="0" tIns="0" bIns="0"/>
          <a:p>
            <a:endParaRPr lang="de-DE" sz="2800" spc="-1" strike="noStrike">
              <a:solidFill>
                <a:srgbClr val="ffffff"/>
              </a:solidFill>
              <a:uFill>
                <a:solidFill>
                  <a:srgbClr val="ffffff"/>
                </a:solidFill>
              </a:uFill>
              <a:latin typeface="Book Antiqua"/>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457200" y="274680"/>
            <a:ext cx="8229240" cy="1142640"/>
          </a:xfrm>
          <a:prstGeom prst="rect">
            <a:avLst/>
          </a:prstGeom>
        </p:spPr>
        <p:txBody>
          <a:bodyPr lIns="0" rIns="0" tIns="0" bIns="0" anchor="ctr"/>
          <a:p>
            <a:endParaRPr lang="de-DE" sz="1800" spc="-1" strike="noStrike">
              <a:solidFill>
                <a:srgbClr val="ffffff"/>
              </a:solidFill>
              <a:uFill>
                <a:solidFill>
                  <a:srgbClr val="ffffff"/>
                </a:solidFill>
              </a:uFill>
              <a:latin typeface="Book Antiqua"/>
            </a:endParaRPr>
          </a:p>
        </p:txBody>
      </p:sp>
      <p:sp>
        <p:nvSpPr>
          <p:cNvPr id="19" name="PlaceHolder 2"/>
          <p:cNvSpPr>
            <a:spLocks noGrp="1"/>
          </p:cNvSpPr>
          <p:nvPr>
            <p:ph type="body"/>
          </p:nvPr>
        </p:nvSpPr>
        <p:spPr>
          <a:xfrm>
            <a:off x="457200" y="1600200"/>
            <a:ext cx="4015800" cy="4708800"/>
          </a:xfrm>
          <a:prstGeom prst="rect">
            <a:avLst/>
          </a:prstGeom>
        </p:spPr>
        <p:txBody>
          <a:bodyPr lIns="0" rIns="0" tIns="0" bIns="0"/>
          <a:p>
            <a:endParaRPr lang="de-DE" sz="2800" spc="-1" strike="noStrike">
              <a:solidFill>
                <a:srgbClr val="ffffff"/>
              </a:solidFill>
              <a:uFill>
                <a:solidFill>
                  <a:srgbClr val="ffffff"/>
                </a:solidFill>
              </a:uFill>
              <a:latin typeface="Book Antiqua"/>
            </a:endParaRPr>
          </a:p>
        </p:txBody>
      </p:sp>
      <p:sp>
        <p:nvSpPr>
          <p:cNvPr id="20" name="PlaceHolder 3"/>
          <p:cNvSpPr>
            <a:spLocks noGrp="1"/>
          </p:cNvSpPr>
          <p:nvPr>
            <p:ph type="body"/>
          </p:nvPr>
        </p:nvSpPr>
        <p:spPr>
          <a:xfrm>
            <a:off x="4674240" y="1600200"/>
            <a:ext cx="4015800" cy="2246040"/>
          </a:xfrm>
          <a:prstGeom prst="rect">
            <a:avLst/>
          </a:prstGeom>
        </p:spPr>
        <p:txBody>
          <a:bodyPr lIns="0" rIns="0" tIns="0" bIns="0"/>
          <a:p>
            <a:endParaRPr lang="de-DE" sz="2800" spc="-1" strike="noStrike">
              <a:solidFill>
                <a:srgbClr val="ffffff"/>
              </a:solidFill>
              <a:uFill>
                <a:solidFill>
                  <a:srgbClr val="ffffff"/>
                </a:solidFill>
              </a:uFill>
              <a:latin typeface="Book Antiqua"/>
            </a:endParaRPr>
          </a:p>
        </p:txBody>
      </p:sp>
      <p:sp>
        <p:nvSpPr>
          <p:cNvPr id="21" name="PlaceHolder 4"/>
          <p:cNvSpPr>
            <a:spLocks noGrp="1"/>
          </p:cNvSpPr>
          <p:nvPr>
            <p:ph type="body"/>
          </p:nvPr>
        </p:nvSpPr>
        <p:spPr>
          <a:xfrm>
            <a:off x="4674240" y="4060080"/>
            <a:ext cx="4015800" cy="2246040"/>
          </a:xfrm>
          <a:prstGeom prst="rect">
            <a:avLst/>
          </a:prstGeom>
        </p:spPr>
        <p:txBody>
          <a:bodyPr lIns="0" rIns="0" tIns="0" bIns="0"/>
          <a:p>
            <a:endParaRPr lang="de-DE" sz="2800" spc="-1" strike="noStrike">
              <a:solidFill>
                <a:srgbClr val="ffffff"/>
              </a:solidFill>
              <a:uFill>
                <a:solidFill>
                  <a:srgbClr val="ffffff"/>
                </a:solidFill>
              </a:uFill>
              <a:latin typeface="Book Antiqua"/>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457200" y="274680"/>
            <a:ext cx="8229240" cy="1142640"/>
          </a:xfrm>
          <a:prstGeom prst="rect">
            <a:avLst/>
          </a:prstGeom>
        </p:spPr>
        <p:txBody>
          <a:bodyPr lIns="0" rIns="0" tIns="0" bIns="0" anchor="ctr"/>
          <a:p>
            <a:endParaRPr lang="de-DE" sz="1800" spc="-1" strike="noStrike">
              <a:solidFill>
                <a:srgbClr val="ffffff"/>
              </a:solidFill>
              <a:uFill>
                <a:solidFill>
                  <a:srgbClr val="ffffff"/>
                </a:solidFill>
              </a:uFill>
              <a:latin typeface="Book Antiqua"/>
            </a:endParaRPr>
          </a:p>
        </p:txBody>
      </p:sp>
      <p:sp>
        <p:nvSpPr>
          <p:cNvPr id="23" name="PlaceHolder 2"/>
          <p:cNvSpPr>
            <a:spLocks noGrp="1"/>
          </p:cNvSpPr>
          <p:nvPr>
            <p:ph type="body"/>
          </p:nvPr>
        </p:nvSpPr>
        <p:spPr>
          <a:xfrm>
            <a:off x="457200" y="1600200"/>
            <a:ext cx="4015800" cy="2246040"/>
          </a:xfrm>
          <a:prstGeom prst="rect">
            <a:avLst/>
          </a:prstGeom>
        </p:spPr>
        <p:txBody>
          <a:bodyPr lIns="0" rIns="0" tIns="0" bIns="0"/>
          <a:p>
            <a:endParaRPr lang="de-DE" sz="2800" spc="-1" strike="noStrike">
              <a:solidFill>
                <a:srgbClr val="ffffff"/>
              </a:solidFill>
              <a:uFill>
                <a:solidFill>
                  <a:srgbClr val="ffffff"/>
                </a:solidFill>
              </a:uFill>
              <a:latin typeface="Book Antiqua"/>
            </a:endParaRPr>
          </a:p>
        </p:txBody>
      </p:sp>
      <p:sp>
        <p:nvSpPr>
          <p:cNvPr id="24" name="PlaceHolder 3"/>
          <p:cNvSpPr>
            <a:spLocks noGrp="1"/>
          </p:cNvSpPr>
          <p:nvPr>
            <p:ph type="body"/>
          </p:nvPr>
        </p:nvSpPr>
        <p:spPr>
          <a:xfrm>
            <a:off x="4674240" y="1600200"/>
            <a:ext cx="4015800" cy="2246040"/>
          </a:xfrm>
          <a:prstGeom prst="rect">
            <a:avLst/>
          </a:prstGeom>
        </p:spPr>
        <p:txBody>
          <a:bodyPr lIns="0" rIns="0" tIns="0" bIns="0"/>
          <a:p>
            <a:endParaRPr lang="de-DE" sz="2800" spc="-1" strike="noStrike">
              <a:solidFill>
                <a:srgbClr val="ffffff"/>
              </a:solidFill>
              <a:uFill>
                <a:solidFill>
                  <a:srgbClr val="ffffff"/>
                </a:solidFill>
              </a:uFill>
              <a:latin typeface="Book Antiqua"/>
            </a:endParaRPr>
          </a:p>
        </p:txBody>
      </p:sp>
      <p:sp>
        <p:nvSpPr>
          <p:cNvPr id="25" name="PlaceHolder 4"/>
          <p:cNvSpPr>
            <a:spLocks noGrp="1"/>
          </p:cNvSpPr>
          <p:nvPr>
            <p:ph type="body"/>
          </p:nvPr>
        </p:nvSpPr>
        <p:spPr>
          <a:xfrm>
            <a:off x="457200" y="4060080"/>
            <a:ext cx="8229240" cy="2246040"/>
          </a:xfrm>
          <a:prstGeom prst="rect">
            <a:avLst/>
          </a:prstGeom>
        </p:spPr>
        <p:txBody>
          <a:bodyPr lIns="0" rIns="0" tIns="0" bIns="0"/>
          <a:p>
            <a:endParaRPr lang="de-DE" sz="2800" spc="-1" strike="noStrike">
              <a:solidFill>
                <a:srgbClr val="ffffff"/>
              </a:solidFill>
              <a:uFill>
                <a:solidFill>
                  <a:srgbClr val="ffffff"/>
                </a:solidFill>
              </a:uFill>
              <a:latin typeface="Book Antiqua"/>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 Id="rId11" Type="http://schemas.openxmlformats.org/officeDocument/2006/relationships/slideLayout" Target="../slideLayouts/slideLayout9.xml"/><Relationship Id="rId12" Type="http://schemas.openxmlformats.org/officeDocument/2006/relationships/slideLayout" Target="../slideLayouts/slideLayout10.xml"/><Relationship Id="rId13" Type="http://schemas.openxmlformats.org/officeDocument/2006/relationships/slideLayout" Target="../slideLayouts/slideLayout11.xml"/><Relationship Id="rId14"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image" Target="../media/image4.png"/><Relationship Id="rId3" Type="http://schemas.openxmlformats.org/officeDocument/2006/relationships/slideLayout" Target="../slideLayouts/slideLayout13.xml"/><Relationship Id="rId4" Type="http://schemas.openxmlformats.org/officeDocument/2006/relationships/slideLayout" Target="../slideLayouts/slideLayout14.xml"/><Relationship Id="rId5" Type="http://schemas.openxmlformats.org/officeDocument/2006/relationships/slideLayout" Target="../slideLayouts/slideLayout15.xml"/><Relationship Id="rId6" Type="http://schemas.openxmlformats.org/officeDocument/2006/relationships/slideLayout" Target="../slideLayouts/slideLayout16.xml"/><Relationship Id="rId7" Type="http://schemas.openxmlformats.org/officeDocument/2006/relationships/slideLayout" Target="../slideLayouts/slideLayout17.xml"/><Relationship Id="rId8" Type="http://schemas.openxmlformats.org/officeDocument/2006/relationships/slideLayout" Target="../slideLayouts/slideLayout18.xml"/><Relationship Id="rId9" Type="http://schemas.openxmlformats.org/officeDocument/2006/relationships/slideLayout" Target="../slideLayouts/slideLayout19.xml"/><Relationship Id="rId10" Type="http://schemas.openxmlformats.org/officeDocument/2006/relationships/slideLayout" Target="../slideLayouts/slideLayout20.xml"/><Relationship Id="rId11" Type="http://schemas.openxmlformats.org/officeDocument/2006/relationships/slideLayout" Target="../slideLayouts/slideLayout21.xml"/><Relationship Id="rId12" Type="http://schemas.openxmlformats.org/officeDocument/2006/relationships/slideLayout" Target="../slideLayouts/slideLayout22.xml"/><Relationship Id="rId13" Type="http://schemas.openxmlformats.org/officeDocument/2006/relationships/slideLayout" Target="../slideLayouts/slideLayout23.xml"/><Relationship Id="rId14"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p:cSld>
    <p:bg>
      <p:bgPr>
        <a:blipFill>
          <a:blip r:embed="rId2"/>
          <a:stretch>
            <a:fillRect/>
          </a:stretch>
        </a:blip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457200" y="274680"/>
            <a:ext cx="8229240" cy="1142640"/>
          </a:xfrm>
          <a:prstGeom prst="rect">
            <a:avLst/>
          </a:prstGeom>
        </p:spPr>
        <p:txBody>
          <a:bodyPr lIns="90000" rIns="90000" tIns="45000" bIns="45000" anchor="ctr"/>
          <a:p>
            <a:pPr algn="ctr">
              <a:lnSpc>
                <a:spcPct val="100000"/>
              </a:lnSpc>
            </a:pPr>
            <a:r>
              <a:rPr b="1" lang="de-DE" sz="4100" spc="-1" strike="noStrike">
                <a:solidFill>
                  <a:srgbClr val="ee9789"/>
                </a:solidFill>
                <a:uFill>
                  <a:solidFill>
                    <a:srgbClr val="ffffff"/>
                  </a:solidFill>
                </a:uFill>
                <a:latin typeface="Lucida Sans"/>
              </a:rPr>
              <a:t>Titelmasterformat durch Klicken bearbeiten</a:t>
            </a:r>
            <a:endParaRPr lang="de-DE" sz="1800" spc="-1" strike="noStrike">
              <a:solidFill>
                <a:srgbClr val="ffffff"/>
              </a:solidFill>
              <a:uFill>
                <a:solidFill>
                  <a:srgbClr val="ffffff"/>
                </a:solidFill>
              </a:uFill>
              <a:latin typeface="Book Antiqua"/>
            </a:endParaRPr>
          </a:p>
        </p:txBody>
      </p:sp>
      <p:sp>
        <p:nvSpPr>
          <p:cNvPr id="1" name="PlaceHolder 2"/>
          <p:cNvSpPr>
            <a:spLocks noGrp="1"/>
          </p:cNvSpPr>
          <p:nvPr>
            <p:ph type="body"/>
          </p:nvPr>
        </p:nvSpPr>
        <p:spPr>
          <a:xfrm>
            <a:off x="457200" y="1600200"/>
            <a:ext cx="8229240" cy="4708800"/>
          </a:xfrm>
          <a:prstGeom prst="rect">
            <a:avLst/>
          </a:prstGeom>
        </p:spPr>
        <p:txBody>
          <a:bodyPr lIns="90000" rIns="90000" tIns="45000" bIns="45000"/>
          <a:p>
            <a:pPr marL="432000" indent="-324000">
              <a:buClr>
                <a:srgbClr val="000000"/>
              </a:buClr>
              <a:buSzPct val="45000"/>
              <a:buFont typeface="Wingdings" charset="2"/>
              <a:buChar char=""/>
            </a:pPr>
            <a:r>
              <a:rPr lang="de-DE" sz="2800" spc="-1" strike="noStrike">
                <a:solidFill>
                  <a:srgbClr val="ffffff"/>
                </a:solidFill>
                <a:uFill>
                  <a:solidFill>
                    <a:srgbClr val="ffffff"/>
                  </a:solidFill>
                </a:uFill>
                <a:latin typeface="Book Antiqua"/>
              </a:rPr>
              <a:t>Format des Gliederungstextes durch Klicken bearbeiten</a:t>
            </a:r>
            <a:endParaRPr lang="de-DE" sz="2800" spc="-1" strike="noStrike">
              <a:solidFill>
                <a:srgbClr val="ffffff"/>
              </a:solidFill>
              <a:uFill>
                <a:solidFill>
                  <a:srgbClr val="ffffff"/>
                </a:solidFill>
              </a:uFill>
              <a:latin typeface="Book Antiqua"/>
            </a:endParaRPr>
          </a:p>
          <a:p>
            <a:pPr lvl="1" marL="864000" indent="-324000">
              <a:buClr>
                <a:srgbClr val="000000"/>
              </a:buClr>
              <a:buSzPct val="75000"/>
              <a:buFont typeface="Symbol" charset="2"/>
              <a:buChar char=""/>
            </a:pPr>
            <a:r>
              <a:rPr lang="de-DE" sz="2800" spc="-1" strike="noStrike">
                <a:solidFill>
                  <a:srgbClr val="ffffff"/>
                </a:solidFill>
                <a:uFill>
                  <a:solidFill>
                    <a:srgbClr val="ffffff"/>
                  </a:solidFill>
                </a:uFill>
                <a:latin typeface="Book Antiqua"/>
              </a:rPr>
              <a:t>Zweite Gliederungsebene</a:t>
            </a:r>
            <a:endParaRPr lang="de-DE" sz="2800" spc="-1" strike="noStrike">
              <a:solidFill>
                <a:srgbClr val="ffffff"/>
              </a:solidFill>
              <a:uFill>
                <a:solidFill>
                  <a:srgbClr val="ffffff"/>
                </a:solidFill>
              </a:uFill>
              <a:latin typeface="Book Antiqua"/>
            </a:endParaRPr>
          </a:p>
          <a:p>
            <a:pPr lvl="2" marL="1296000" indent="-288000">
              <a:buClr>
                <a:srgbClr val="000000"/>
              </a:buClr>
              <a:buSzPct val="45000"/>
              <a:buFont typeface="Wingdings" charset="2"/>
              <a:buChar char=""/>
            </a:pPr>
            <a:r>
              <a:rPr lang="de-DE" sz="2800" spc="-1" strike="noStrike">
                <a:solidFill>
                  <a:srgbClr val="ffffff"/>
                </a:solidFill>
                <a:uFill>
                  <a:solidFill>
                    <a:srgbClr val="ffffff"/>
                  </a:solidFill>
                </a:uFill>
                <a:latin typeface="Book Antiqua"/>
              </a:rPr>
              <a:t>Dritte Gliederungsebene</a:t>
            </a:r>
            <a:endParaRPr lang="de-DE" sz="2800" spc="-1" strike="noStrike">
              <a:solidFill>
                <a:srgbClr val="ffffff"/>
              </a:solidFill>
              <a:uFill>
                <a:solidFill>
                  <a:srgbClr val="ffffff"/>
                </a:solidFill>
              </a:uFill>
              <a:latin typeface="Book Antiqua"/>
            </a:endParaRPr>
          </a:p>
          <a:p>
            <a:pPr lvl="3" marL="1728000" indent="-216000">
              <a:buClr>
                <a:srgbClr val="000000"/>
              </a:buClr>
              <a:buSzPct val="75000"/>
              <a:buFont typeface="Symbol" charset="2"/>
              <a:buChar char=""/>
            </a:pPr>
            <a:r>
              <a:rPr lang="de-DE" sz="2800" spc="-1" strike="noStrike">
                <a:solidFill>
                  <a:srgbClr val="ffffff"/>
                </a:solidFill>
                <a:uFill>
                  <a:solidFill>
                    <a:srgbClr val="ffffff"/>
                  </a:solidFill>
                </a:uFill>
                <a:latin typeface="Book Antiqua"/>
              </a:rPr>
              <a:t>Vierte Gliederungsebene</a:t>
            </a:r>
            <a:endParaRPr lang="de-DE" sz="2800" spc="-1" strike="noStrike">
              <a:solidFill>
                <a:srgbClr val="ffffff"/>
              </a:solidFill>
              <a:uFill>
                <a:solidFill>
                  <a:srgbClr val="ffffff"/>
                </a:solidFill>
              </a:uFill>
              <a:latin typeface="Book Antiqua"/>
            </a:endParaRPr>
          </a:p>
          <a:p>
            <a:pPr lvl="4" marL="2160000" indent="-216000">
              <a:buClr>
                <a:srgbClr val="000000"/>
              </a:buClr>
              <a:buSzPct val="45000"/>
              <a:buFont typeface="Wingdings" charset="2"/>
              <a:buChar char=""/>
            </a:pPr>
            <a:r>
              <a:rPr lang="de-DE" sz="2800" spc="-1" strike="noStrike">
                <a:solidFill>
                  <a:srgbClr val="ffffff"/>
                </a:solidFill>
                <a:uFill>
                  <a:solidFill>
                    <a:srgbClr val="ffffff"/>
                  </a:solidFill>
                </a:uFill>
                <a:latin typeface="Book Antiqua"/>
              </a:rPr>
              <a:t>Fünfte Gliederungsebene</a:t>
            </a:r>
            <a:endParaRPr lang="de-DE" sz="2800" spc="-1" strike="noStrike">
              <a:solidFill>
                <a:srgbClr val="ffffff"/>
              </a:solidFill>
              <a:uFill>
                <a:solidFill>
                  <a:srgbClr val="ffffff"/>
                </a:solidFill>
              </a:uFill>
              <a:latin typeface="Book Antiqua"/>
            </a:endParaRPr>
          </a:p>
          <a:p>
            <a:pPr lvl="5" marL="2592000" indent="-216000">
              <a:buClr>
                <a:srgbClr val="000000"/>
              </a:buClr>
              <a:buSzPct val="45000"/>
              <a:buFont typeface="Wingdings" charset="2"/>
              <a:buChar char=""/>
            </a:pPr>
            <a:r>
              <a:rPr lang="de-DE" sz="2800" spc="-1" strike="noStrike">
                <a:solidFill>
                  <a:srgbClr val="ffffff"/>
                </a:solidFill>
                <a:uFill>
                  <a:solidFill>
                    <a:srgbClr val="ffffff"/>
                  </a:solidFill>
                </a:uFill>
                <a:latin typeface="Book Antiqua"/>
              </a:rPr>
              <a:t>Sechste Gliederungsebene</a:t>
            </a:r>
            <a:endParaRPr lang="de-DE" sz="2800" spc="-1" strike="noStrike">
              <a:solidFill>
                <a:srgbClr val="ffffff"/>
              </a:solidFill>
              <a:uFill>
                <a:solidFill>
                  <a:srgbClr val="ffffff"/>
                </a:solidFill>
              </a:uFill>
              <a:latin typeface="Book Antiqua"/>
            </a:endParaRPr>
          </a:p>
          <a:p>
            <a:pPr marL="548640" indent="-411120">
              <a:lnSpc>
                <a:spcPct val="100000"/>
              </a:lnSpc>
              <a:buClr>
                <a:srgbClr val="f9f9f9"/>
              </a:buClr>
              <a:buSzPct val="65000"/>
              <a:buFont typeface="Wingdings 2" charset="2"/>
              <a:buChar char=""/>
            </a:pPr>
            <a:r>
              <a:rPr lang="de-DE" sz="2800" spc="-1" strike="noStrike">
                <a:solidFill>
                  <a:srgbClr val="ffffff"/>
                </a:solidFill>
                <a:uFill>
                  <a:solidFill>
                    <a:srgbClr val="ffffff"/>
                  </a:solidFill>
                </a:uFill>
                <a:latin typeface="Book Antiqua"/>
              </a:rPr>
              <a:t>Siebte GliederungsebeneTextmasterformat bearbeiten</a:t>
            </a:r>
            <a:endParaRPr lang="de-DE" sz="2800" spc="-1" strike="noStrike">
              <a:solidFill>
                <a:srgbClr val="ffffff"/>
              </a:solidFill>
              <a:uFill>
                <a:solidFill>
                  <a:srgbClr val="ffffff"/>
                </a:solidFill>
              </a:uFill>
              <a:latin typeface="Book Antiqua"/>
            </a:endParaRPr>
          </a:p>
          <a:p>
            <a:pPr lvl="1" marL="868680" indent="-282960">
              <a:lnSpc>
                <a:spcPct val="100000"/>
              </a:lnSpc>
              <a:buClr>
                <a:srgbClr val="ffffff"/>
              </a:buClr>
              <a:buSzPct val="80000"/>
              <a:buFont typeface="Wingdings 2" charset="2"/>
              <a:buChar char=""/>
            </a:pPr>
            <a:r>
              <a:rPr lang="de-DE" sz="2400" spc="-1" strike="noStrike">
                <a:solidFill>
                  <a:srgbClr val="ffffff"/>
                </a:solidFill>
                <a:uFill>
                  <a:solidFill>
                    <a:srgbClr val="ffffff"/>
                  </a:solidFill>
                </a:uFill>
                <a:latin typeface="Book Antiqua"/>
              </a:rPr>
              <a:t>Zweite Ebene</a:t>
            </a:r>
            <a:endParaRPr lang="de-DE" sz="2800" spc="-1" strike="noStrike">
              <a:solidFill>
                <a:srgbClr val="ffffff"/>
              </a:solidFill>
              <a:uFill>
                <a:solidFill>
                  <a:srgbClr val="ffffff"/>
                </a:solidFill>
              </a:uFill>
              <a:latin typeface="Book Antiqua"/>
            </a:endParaRPr>
          </a:p>
          <a:p>
            <a:pPr lvl="2" marL="1134000" indent="-228240">
              <a:lnSpc>
                <a:spcPct val="100000"/>
              </a:lnSpc>
              <a:buClr>
                <a:srgbClr val="ffffff"/>
              </a:buClr>
              <a:buSzPct val="95000"/>
              <a:buFont typeface="Wingdings" charset="2"/>
              <a:buChar char=""/>
            </a:pPr>
            <a:r>
              <a:rPr lang="de-DE" sz="2200" spc="-1" strike="noStrike">
                <a:solidFill>
                  <a:srgbClr val="ffffff"/>
                </a:solidFill>
                <a:uFill>
                  <a:solidFill>
                    <a:srgbClr val="ffffff"/>
                  </a:solidFill>
                </a:uFill>
                <a:latin typeface="Book Antiqua"/>
              </a:rPr>
              <a:t>Dritte Ebene</a:t>
            </a:r>
            <a:endParaRPr lang="de-DE" sz="2800" spc="-1" strike="noStrike">
              <a:solidFill>
                <a:srgbClr val="ffffff"/>
              </a:solidFill>
              <a:uFill>
                <a:solidFill>
                  <a:srgbClr val="ffffff"/>
                </a:solidFill>
              </a:uFill>
              <a:latin typeface="Book Antiqua"/>
            </a:endParaRPr>
          </a:p>
          <a:p>
            <a:pPr lvl="3" marL="1353240" indent="-182520">
              <a:lnSpc>
                <a:spcPct val="100000"/>
              </a:lnSpc>
              <a:buClr>
                <a:srgbClr val="ffffff"/>
              </a:buClr>
              <a:buFont typeface="Wingdings 3" charset="2"/>
              <a:buChar char=""/>
            </a:pPr>
            <a:r>
              <a:rPr lang="de-DE" sz="2000" spc="-1" strike="noStrike">
                <a:solidFill>
                  <a:srgbClr val="ffffff"/>
                </a:solidFill>
                <a:uFill>
                  <a:solidFill>
                    <a:srgbClr val="ffffff"/>
                  </a:solidFill>
                </a:uFill>
                <a:latin typeface="Book Antiqua"/>
              </a:rPr>
              <a:t>Vierte Ebene</a:t>
            </a:r>
            <a:endParaRPr lang="de-DE" sz="2800" spc="-1" strike="noStrike">
              <a:solidFill>
                <a:srgbClr val="ffffff"/>
              </a:solidFill>
              <a:uFill>
                <a:solidFill>
                  <a:srgbClr val="ffffff"/>
                </a:solidFill>
              </a:uFill>
              <a:latin typeface="Book Antiqua"/>
            </a:endParaRPr>
          </a:p>
          <a:p>
            <a:pPr lvl="4" marL="1545480" indent="-182520">
              <a:lnSpc>
                <a:spcPct val="100000"/>
              </a:lnSpc>
              <a:buClr>
                <a:srgbClr val="ffffff"/>
              </a:buClr>
              <a:buFont typeface="Wingdings 2" charset="2"/>
              <a:buChar char=""/>
            </a:pPr>
            <a:r>
              <a:rPr lang="de-DE" sz="2000" spc="-1" strike="noStrike">
                <a:solidFill>
                  <a:srgbClr val="ffffff"/>
                </a:solidFill>
                <a:uFill>
                  <a:solidFill>
                    <a:srgbClr val="ffffff"/>
                  </a:solidFill>
                </a:uFill>
                <a:latin typeface="Book Antiqua"/>
              </a:rPr>
              <a:t>Fünfte Ebene</a:t>
            </a:r>
            <a:endParaRPr lang="de-DE" sz="2800" spc="-1" strike="noStrike">
              <a:solidFill>
                <a:srgbClr val="ffffff"/>
              </a:solidFill>
              <a:uFill>
                <a:solidFill>
                  <a:srgbClr val="ffffff"/>
                </a:solidFill>
              </a:uFill>
              <a:latin typeface="Book Antiqua"/>
            </a:endParaRPr>
          </a:p>
        </p:txBody>
      </p:sp>
      <p:sp>
        <p:nvSpPr>
          <p:cNvPr id="2" name="PlaceHolder 3"/>
          <p:cNvSpPr>
            <a:spLocks noGrp="1"/>
          </p:cNvSpPr>
          <p:nvPr>
            <p:ph type="dt"/>
          </p:nvPr>
        </p:nvSpPr>
        <p:spPr>
          <a:xfrm>
            <a:off x="457200" y="6416640"/>
            <a:ext cx="2133360" cy="364680"/>
          </a:xfrm>
          <a:prstGeom prst="rect">
            <a:avLst/>
          </a:prstGeom>
        </p:spPr>
        <p:txBody>
          <a:bodyPr lIns="90000" rIns="90000" tIns="45000" bIns="45000" anchor="b"/>
          <a:p>
            <a:pPr>
              <a:lnSpc>
                <a:spcPct val="100000"/>
              </a:lnSpc>
            </a:pPr>
            <a:r>
              <a:rPr lang="de-DE" sz="1200" spc="-1" strike="noStrike">
                <a:solidFill>
                  <a:srgbClr val="bcbcbc"/>
                </a:solidFill>
                <a:uFill>
                  <a:solidFill>
                    <a:srgbClr val="ffffff"/>
                  </a:solidFill>
                </a:uFill>
                <a:latin typeface="Book Antiqua"/>
              </a:rPr>
              <a:t>02.10.19</a:t>
            </a:r>
            <a:endParaRPr lang="de-DE" sz="1400" spc="-1" strike="noStrike">
              <a:solidFill>
                <a:srgbClr val="000000"/>
              </a:solidFill>
              <a:uFill>
                <a:solidFill>
                  <a:srgbClr val="ffffff"/>
                </a:solidFill>
              </a:uFill>
              <a:latin typeface="Times New Roman"/>
            </a:endParaRPr>
          </a:p>
        </p:txBody>
      </p:sp>
      <p:sp>
        <p:nvSpPr>
          <p:cNvPr id="3" name="PlaceHolder 4"/>
          <p:cNvSpPr>
            <a:spLocks noGrp="1"/>
          </p:cNvSpPr>
          <p:nvPr>
            <p:ph type="ftr"/>
          </p:nvPr>
        </p:nvSpPr>
        <p:spPr>
          <a:xfrm>
            <a:off x="3124080" y="6416640"/>
            <a:ext cx="2895120" cy="364680"/>
          </a:xfrm>
          <a:prstGeom prst="rect">
            <a:avLst/>
          </a:prstGeom>
        </p:spPr>
        <p:txBody>
          <a:bodyPr lIns="90000" rIns="90000" tIns="45000" bIns="45000" anchor="b"/>
          <a:p>
            <a:endParaRPr lang="de-DE" sz="2400" spc="-1" strike="noStrike">
              <a:solidFill>
                <a:srgbClr val="000000"/>
              </a:solidFill>
              <a:uFill>
                <a:solidFill>
                  <a:srgbClr val="ffffff"/>
                </a:solidFill>
              </a:uFill>
              <a:latin typeface="Times New Roman"/>
            </a:endParaRPr>
          </a:p>
        </p:txBody>
      </p:sp>
      <p:sp>
        <p:nvSpPr>
          <p:cNvPr id="4" name="PlaceHolder 5"/>
          <p:cNvSpPr>
            <a:spLocks noGrp="1"/>
          </p:cNvSpPr>
          <p:nvPr>
            <p:ph type="sldNum"/>
          </p:nvPr>
        </p:nvSpPr>
        <p:spPr>
          <a:xfrm>
            <a:off x="7924680" y="6416640"/>
            <a:ext cx="761760" cy="364680"/>
          </a:xfrm>
          <a:prstGeom prst="rect">
            <a:avLst/>
          </a:prstGeom>
        </p:spPr>
        <p:txBody>
          <a:bodyPr lIns="0" rIns="0" tIns="45000" bIns="45000" anchor="b"/>
          <a:p>
            <a:pPr algn="r">
              <a:lnSpc>
                <a:spcPct val="100000"/>
              </a:lnSpc>
            </a:pPr>
            <a:fld id="{EA9DBC8D-3BD9-4008-9556-26C57225CE3B}" type="slidenum">
              <a:rPr lang="de-DE" sz="1200" spc="-1" strike="noStrike">
                <a:solidFill>
                  <a:srgbClr val="bcbcbc"/>
                </a:solidFill>
                <a:uFill>
                  <a:solidFill>
                    <a:srgbClr val="ffffff"/>
                  </a:solidFill>
                </a:uFill>
                <a:latin typeface="Book Antiqua"/>
              </a:rPr>
              <a:t>&lt;Foliennummer&gt;</a:t>
            </a:fld>
            <a:endParaRPr lang="de-DE" sz="1400" spc="-1" strike="noStrike">
              <a:solidFill>
                <a:srgbClr val="000000"/>
              </a:solidFill>
              <a:uFill>
                <a:solidFill>
                  <a:srgbClr val="ffffff"/>
                </a:solidFill>
              </a:uFill>
              <a:latin typeface="Times New Roman"/>
            </a:endParaRPr>
          </a:p>
        </p:txBody>
      </p:sp>
    </p:spTree>
  </p:cSld>
  <p:clrMap bg1="lt1" bg2="lt2" tx1="dk1"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p:cSld>
    <p:bg>
      <p:bgPr>
        <a:blipFill>
          <a:blip r:embed="rId2"/>
          <a:stretch>
            <a:fillRect/>
          </a:stretch>
        </a:blipFill>
      </p:bgPr>
    </p:bg>
    <p:spTree>
      <p:nvGrpSpPr>
        <p:cNvPr id="1" name=""/>
        <p:cNvGrpSpPr/>
        <p:nvPr/>
      </p:nvGrpSpPr>
      <p:grpSpPr>
        <a:xfrm>
          <a:off x="0" y="0"/>
          <a:ext cx="0" cy="0"/>
          <a:chOff x="0" y="0"/>
          <a:chExt cx="0" cy="0"/>
        </a:xfrm>
      </p:grpSpPr>
      <p:sp>
        <p:nvSpPr>
          <p:cNvPr id="39" name="PlaceHolder 1"/>
          <p:cNvSpPr>
            <a:spLocks noGrp="1"/>
          </p:cNvSpPr>
          <p:nvPr>
            <p:ph type="title"/>
          </p:nvPr>
        </p:nvSpPr>
        <p:spPr>
          <a:xfrm>
            <a:off x="421920" y="1371600"/>
            <a:ext cx="8229240" cy="1828440"/>
          </a:xfrm>
          <a:prstGeom prst="rect">
            <a:avLst/>
          </a:prstGeom>
        </p:spPr>
        <p:txBody>
          <a:bodyPr lIns="45720" rIns="45720" tIns="0" bIns="0" anchor="b"/>
          <a:p>
            <a:pPr algn="ctr">
              <a:lnSpc>
                <a:spcPct val="100000"/>
              </a:lnSpc>
            </a:pPr>
            <a:r>
              <a:rPr b="1" lang="de-DE" sz="4800" spc="-1" strike="noStrike" cap="all">
                <a:solidFill>
                  <a:srgbClr val="ee9789"/>
                </a:solidFill>
                <a:uFill>
                  <a:solidFill>
                    <a:srgbClr val="ffffff"/>
                  </a:solidFill>
                </a:uFill>
                <a:latin typeface="Lucida Sans"/>
              </a:rPr>
              <a:t>Titelmasterformat durch Klicken bearbeiten</a:t>
            </a:r>
            <a:endParaRPr lang="de-DE" sz="1800" spc="-1" strike="noStrike">
              <a:solidFill>
                <a:srgbClr val="ffffff"/>
              </a:solidFill>
              <a:uFill>
                <a:solidFill>
                  <a:srgbClr val="ffffff"/>
                </a:solidFill>
              </a:uFill>
              <a:latin typeface="Book Antiqua"/>
            </a:endParaRPr>
          </a:p>
        </p:txBody>
      </p:sp>
      <p:sp>
        <p:nvSpPr>
          <p:cNvPr id="40" name="PlaceHolder 2"/>
          <p:cNvSpPr>
            <a:spLocks noGrp="1"/>
          </p:cNvSpPr>
          <p:nvPr>
            <p:ph type="dt"/>
          </p:nvPr>
        </p:nvSpPr>
        <p:spPr>
          <a:xfrm>
            <a:off x="457200" y="6416640"/>
            <a:ext cx="2133360" cy="364680"/>
          </a:xfrm>
          <a:prstGeom prst="rect">
            <a:avLst/>
          </a:prstGeom>
        </p:spPr>
        <p:txBody>
          <a:bodyPr lIns="90000" rIns="90000" tIns="45000" bIns="45000" anchor="b"/>
          <a:p>
            <a:pPr>
              <a:lnSpc>
                <a:spcPct val="100000"/>
              </a:lnSpc>
            </a:pPr>
            <a:r>
              <a:rPr lang="de-DE" sz="1200" spc="-1" strike="noStrike">
                <a:solidFill>
                  <a:srgbClr val="bcbcbc"/>
                </a:solidFill>
                <a:uFill>
                  <a:solidFill>
                    <a:srgbClr val="ffffff"/>
                  </a:solidFill>
                </a:uFill>
                <a:latin typeface="Book Antiqua"/>
              </a:rPr>
              <a:t>02.10.19</a:t>
            </a:r>
            <a:endParaRPr lang="de-DE" sz="1400" spc="-1" strike="noStrike">
              <a:solidFill>
                <a:srgbClr val="000000"/>
              </a:solidFill>
              <a:uFill>
                <a:solidFill>
                  <a:srgbClr val="ffffff"/>
                </a:solidFill>
              </a:uFill>
              <a:latin typeface="Times New Roman"/>
            </a:endParaRPr>
          </a:p>
        </p:txBody>
      </p:sp>
      <p:sp>
        <p:nvSpPr>
          <p:cNvPr id="41" name="PlaceHolder 3"/>
          <p:cNvSpPr>
            <a:spLocks noGrp="1"/>
          </p:cNvSpPr>
          <p:nvPr>
            <p:ph type="ftr"/>
          </p:nvPr>
        </p:nvSpPr>
        <p:spPr>
          <a:xfrm>
            <a:off x="3124080" y="6416640"/>
            <a:ext cx="2895120" cy="364680"/>
          </a:xfrm>
          <a:prstGeom prst="rect">
            <a:avLst/>
          </a:prstGeom>
        </p:spPr>
        <p:txBody>
          <a:bodyPr lIns="90000" rIns="90000" tIns="45000" bIns="45000" anchor="b"/>
          <a:p>
            <a:endParaRPr lang="de-DE" sz="2400" spc="-1" strike="noStrike">
              <a:solidFill>
                <a:srgbClr val="000000"/>
              </a:solidFill>
              <a:uFill>
                <a:solidFill>
                  <a:srgbClr val="ffffff"/>
                </a:solidFill>
              </a:uFill>
              <a:latin typeface="Times New Roman"/>
            </a:endParaRPr>
          </a:p>
        </p:txBody>
      </p:sp>
      <p:sp>
        <p:nvSpPr>
          <p:cNvPr id="42" name="PlaceHolder 4"/>
          <p:cNvSpPr>
            <a:spLocks noGrp="1"/>
          </p:cNvSpPr>
          <p:nvPr>
            <p:ph type="sldNum"/>
          </p:nvPr>
        </p:nvSpPr>
        <p:spPr>
          <a:xfrm>
            <a:off x="7924680" y="6416640"/>
            <a:ext cx="761760" cy="364680"/>
          </a:xfrm>
          <a:prstGeom prst="rect">
            <a:avLst/>
          </a:prstGeom>
        </p:spPr>
        <p:txBody>
          <a:bodyPr lIns="0" rIns="0" tIns="45000" bIns="45000" anchor="b"/>
          <a:p>
            <a:pPr algn="r">
              <a:lnSpc>
                <a:spcPct val="100000"/>
              </a:lnSpc>
            </a:pPr>
            <a:fld id="{7506E4DB-C893-48C2-96BA-1B180ECF1614}" type="slidenum">
              <a:rPr lang="de-DE" sz="1200" spc="-1" strike="noStrike">
                <a:solidFill>
                  <a:srgbClr val="bcbcbc"/>
                </a:solidFill>
                <a:uFill>
                  <a:solidFill>
                    <a:srgbClr val="ffffff"/>
                  </a:solidFill>
                </a:uFill>
                <a:latin typeface="Book Antiqua"/>
              </a:rPr>
              <a:t>&lt;Foliennummer&gt;</a:t>
            </a:fld>
            <a:endParaRPr lang="de-DE" sz="1400" spc="-1" strike="noStrike">
              <a:solidFill>
                <a:srgbClr val="000000"/>
              </a:solidFill>
              <a:uFill>
                <a:solidFill>
                  <a:srgbClr val="ffffff"/>
                </a:solidFill>
              </a:uFill>
              <a:latin typeface="Times New Roman"/>
            </a:endParaRPr>
          </a:p>
        </p:txBody>
      </p:sp>
      <p:sp>
        <p:nvSpPr>
          <p:cNvPr id="43" name="PlaceHolder 5"/>
          <p:cNvSpPr>
            <a:spLocks noGrp="1"/>
          </p:cNvSpPr>
          <p:nvPr>
            <p:ph type="subTitle"/>
          </p:nvPr>
        </p:nvSpPr>
        <p:spPr>
          <a:xfrm>
            <a:off x="1371600" y="3331800"/>
            <a:ext cx="6400440" cy="1752120"/>
          </a:xfrm>
          <a:prstGeom prst="rect">
            <a:avLst/>
          </a:prstGeom>
        </p:spPr>
        <p:txBody>
          <a:bodyPr lIns="90000" rIns="90000" tIns="45000" bIns="45000"/>
          <a:p>
            <a:pPr algn="ctr">
              <a:lnSpc>
                <a:spcPct val="100000"/>
              </a:lnSpc>
            </a:pPr>
            <a:r>
              <a:rPr lang="de-DE" sz="2800" spc="-1" strike="noStrike">
                <a:solidFill>
                  <a:srgbClr val="ffffff"/>
                </a:solidFill>
                <a:uFill>
                  <a:solidFill>
                    <a:srgbClr val="ffffff"/>
                  </a:solidFill>
                </a:uFill>
                <a:latin typeface="Book Antiqua"/>
              </a:rPr>
              <a:t>Formatvorlage des Untertitelmasters durch Klicken bearbeiten</a:t>
            </a:r>
            <a:endParaRPr lang="de-DE" sz="3200" spc="-1" strike="noStrike">
              <a:solidFill>
                <a:srgbClr val="000000"/>
              </a:solidFill>
              <a:uFill>
                <a:solidFill>
                  <a:srgbClr val="ffffff"/>
                </a:solidFill>
              </a:uFill>
              <a:latin typeface="Arial"/>
            </a:endParaRPr>
          </a:p>
        </p:txBody>
      </p:sp>
      <p:sp>
        <p:nvSpPr>
          <p:cNvPr id="44" name="PlaceHolder 6"/>
          <p:cNvSpPr>
            <a:spLocks noGrp="1"/>
          </p:cNvSpPr>
          <p:nvPr>
            <p:ph type="body"/>
          </p:nvPr>
        </p:nvSpPr>
        <p:spPr>
          <a:xfrm>
            <a:off x="457200" y="1604520"/>
            <a:ext cx="8229240" cy="3977280"/>
          </a:xfrm>
          <a:prstGeom prst="rect">
            <a:avLst/>
          </a:prstGeom>
        </p:spPr>
        <p:txBody>
          <a:bodyPr lIns="0" rIns="0" tIns="0" bIns="0"/>
          <a:p>
            <a:pPr marL="432000" indent="-324000">
              <a:buClr>
                <a:srgbClr val="000000"/>
              </a:buClr>
              <a:buSzPct val="45000"/>
              <a:buFont typeface="Wingdings" charset="2"/>
              <a:buChar char=""/>
            </a:pPr>
            <a:r>
              <a:rPr lang="de-DE" sz="2800" spc="-1" strike="noStrike">
                <a:solidFill>
                  <a:srgbClr val="ffffff"/>
                </a:solidFill>
                <a:uFill>
                  <a:solidFill>
                    <a:srgbClr val="ffffff"/>
                  </a:solidFill>
                </a:uFill>
                <a:latin typeface="Book Antiqua"/>
              </a:rPr>
              <a:t>Format des Gliederungstextes durch Klicken bearbeiten</a:t>
            </a:r>
            <a:endParaRPr lang="de-DE" sz="2800" spc="-1" strike="noStrike">
              <a:solidFill>
                <a:srgbClr val="ffffff"/>
              </a:solidFill>
              <a:uFill>
                <a:solidFill>
                  <a:srgbClr val="ffffff"/>
                </a:solidFill>
              </a:uFill>
              <a:latin typeface="Book Antiqua"/>
            </a:endParaRPr>
          </a:p>
          <a:p>
            <a:pPr lvl="1" marL="864000" indent="-324000">
              <a:buClr>
                <a:srgbClr val="000000"/>
              </a:buClr>
              <a:buSzPct val="75000"/>
              <a:buFont typeface="Symbol" charset="2"/>
              <a:buChar char=""/>
            </a:pPr>
            <a:r>
              <a:rPr lang="de-DE" sz="2200" spc="-1" strike="noStrike">
                <a:solidFill>
                  <a:srgbClr val="ffffff"/>
                </a:solidFill>
                <a:uFill>
                  <a:solidFill>
                    <a:srgbClr val="ffffff"/>
                  </a:solidFill>
                </a:uFill>
                <a:latin typeface="Book Antiqua"/>
              </a:rPr>
              <a:t>Zweite Gliederungsebene</a:t>
            </a:r>
            <a:endParaRPr lang="de-DE" sz="2200" spc="-1" strike="noStrike">
              <a:solidFill>
                <a:srgbClr val="ffffff"/>
              </a:solidFill>
              <a:uFill>
                <a:solidFill>
                  <a:srgbClr val="ffffff"/>
                </a:solidFill>
              </a:uFill>
              <a:latin typeface="Book Antiqua"/>
            </a:endParaRPr>
          </a:p>
          <a:p>
            <a:pPr lvl="2" marL="1296000" indent="-288000">
              <a:buClr>
                <a:srgbClr val="000000"/>
              </a:buClr>
              <a:buSzPct val="45000"/>
              <a:buFont typeface="Wingdings" charset="2"/>
              <a:buChar char=""/>
            </a:pPr>
            <a:r>
              <a:rPr lang="de-DE" sz="2000" spc="-1" strike="noStrike">
                <a:solidFill>
                  <a:srgbClr val="ffffff"/>
                </a:solidFill>
                <a:uFill>
                  <a:solidFill>
                    <a:srgbClr val="ffffff"/>
                  </a:solidFill>
                </a:uFill>
                <a:latin typeface="Book Antiqua"/>
              </a:rPr>
              <a:t>Dritte Gliederungsebene</a:t>
            </a:r>
            <a:endParaRPr lang="de-DE" sz="2000" spc="-1" strike="noStrike">
              <a:solidFill>
                <a:srgbClr val="ffffff"/>
              </a:solidFill>
              <a:uFill>
                <a:solidFill>
                  <a:srgbClr val="ffffff"/>
                </a:solidFill>
              </a:uFill>
              <a:latin typeface="Book Antiqua"/>
            </a:endParaRPr>
          </a:p>
          <a:p>
            <a:pPr lvl="3" marL="1728000" indent="-216000">
              <a:buClr>
                <a:srgbClr val="000000"/>
              </a:buClr>
              <a:buSzPct val="75000"/>
              <a:buFont typeface="Symbol" charset="2"/>
              <a:buChar char=""/>
            </a:pPr>
            <a:r>
              <a:rPr lang="de-DE" sz="2000" spc="-1" strike="noStrike">
                <a:solidFill>
                  <a:srgbClr val="ffffff"/>
                </a:solidFill>
                <a:uFill>
                  <a:solidFill>
                    <a:srgbClr val="ffffff"/>
                  </a:solidFill>
                </a:uFill>
                <a:latin typeface="Book Antiqua"/>
              </a:rPr>
              <a:t>Vierte Gliederungsebene</a:t>
            </a:r>
            <a:endParaRPr lang="de-DE" sz="2000" spc="-1" strike="noStrike">
              <a:solidFill>
                <a:srgbClr val="ffffff"/>
              </a:solidFill>
              <a:uFill>
                <a:solidFill>
                  <a:srgbClr val="ffffff"/>
                </a:solidFill>
              </a:uFill>
              <a:latin typeface="Book Antiqua"/>
            </a:endParaRPr>
          </a:p>
          <a:p>
            <a:pPr lvl="4" marL="2160000" indent="-216000">
              <a:buClr>
                <a:srgbClr val="000000"/>
              </a:buClr>
              <a:buSzPct val="45000"/>
              <a:buFont typeface="Wingdings" charset="2"/>
              <a:buChar char=""/>
            </a:pPr>
            <a:r>
              <a:rPr lang="de-DE" sz="2000" spc="-1" strike="noStrike">
                <a:solidFill>
                  <a:srgbClr val="ffffff"/>
                </a:solidFill>
                <a:uFill>
                  <a:solidFill>
                    <a:srgbClr val="ffffff"/>
                  </a:solidFill>
                </a:uFill>
                <a:latin typeface="Book Antiqua"/>
              </a:rPr>
              <a:t>Fünfte Gliederungsebene</a:t>
            </a:r>
            <a:endParaRPr lang="de-DE" sz="2000" spc="-1" strike="noStrike">
              <a:solidFill>
                <a:srgbClr val="ffffff"/>
              </a:solidFill>
              <a:uFill>
                <a:solidFill>
                  <a:srgbClr val="ffffff"/>
                </a:solidFill>
              </a:uFill>
              <a:latin typeface="Book Antiqua"/>
            </a:endParaRPr>
          </a:p>
          <a:p>
            <a:pPr lvl="5" marL="2592000" indent="-216000">
              <a:buClr>
                <a:srgbClr val="000000"/>
              </a:buClr>
              <a:buSzPct val="45000"/>
              <a:buFont typeface="Wingdings" charset="2"/>
              <a:buChar char=""/>
            </a:pPr>
            <a:r>
              <a:rPr lang="de-DE" sz="2000" spc="-1" strike="noStrike">
                <a:solidFill>
                  <a:srgbClr val="ffffff"/>
                </a:solidFill>
                <a:uFill>
                  <a:solidFill>
                    <a:srgbClr val="ffffff"/>
                  </a:solidFill>
                </a:uFill>
                <a:latin typeface="Book Antiqua"/>
              </a:rPr>
              <a:t>Sechste Gliederungsebene</a:t>
            </a:r>
            <a:endParaRPr lang="de-DE" sz="2000" spc="-1" strike="noStrike">
              <a:solidFill>
                <a:srgbClr val="ffffff"/>
              </a:solidFill>
              <a:uFill>
                <a:solidFill>
                  <a:srgbClr val="ffffff"/>
                </a:solidFill>
              </a:uFill>
              <a:latin typeface="Book Antiqua"/>
            </a:endParaRPr>
          </a:p>
          <a:p>
            <a:pPr lvl="6" marL="3024000" indent="-216000">
              <a:buClr>
                <a:srgbClr val="000000"/>
              </a:buClr>
              <a:buSzPct val="45000"/>
              <a:buFont typeface="Wingdings" charset="2"/>
              <a:buChar char=""/>
            </a:pPr>
            <a:r>
              <a:rPr lang="de-DE" sz="2000" spc="-1" strike="noStrike">
                <a:solidFill>
                  <a:srgbClr val="ffffff"/>
                </a:solidFill>
                <a:uFill>
                  <a:solidFill>
                    <a:srgbClr val="ffffff"/>
                  </a:solidFill>
                </a:uFill>
                <a:latin typeface="Book Antiqua"/>
              </a:rPr>
              <a:t>Siebte Gliederungsebene</a:t>
            </a:r>
            <a:endParaRPr lang="de-DE" sz="2000" spc="-1" strike="noStrike">
              <a:solidFill>
                <a:srgbClr val="ffffff"/>
              </a:solidFill>
              <a:uFill>
                <a:solidFill>
                  <a:srgbClr val="ffffff"/>
                </a:solidFill>
              </a:uFill>
              <a:latin typeface="Book Antiqua"/>
            </a:endParaRPr>
          </a:p>
        </p:txBody>
      </p:sp>
    </p:spTree>
  </p:cSld>
  <p:clrMap bg1="lt1" bg2="lt2" tx1="dk1" tx2="dk2" accent1="accent1" accent2="accent2" accent3="accent3" accent4="accent4" accent5="accent5" accent6="accent6" hlink="hlink" folHlink="folHlink"/>
  <p:sldLayoutIdLst>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4.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9" name="TextShape 1"/>
          <p:cNvSpPr txBox="1"/>
          <p:nvPr/>
        </p:nvSpPr>
        <p:spPr>
          <a:xfrm>
            <a:off x="457200" y="274680"/>
            <a:ext cx="8229240" cy="1142640"/>
          </a:xfrm>
          <a:prstGeom prst="rect">
            <a:avLst/>
          </a:prstGeom>
          <a:noFill/>
          <a:ln>
            <a:noFill/>
          </a:ln>
        </p:spPr>
        <p:txBody>
          <a:bodyPr lIns="90000" rIns="90000" tIns="45000" bIns="45000" anchor="ctr"/>
          <a:p>
            <a:endParaRPr lang="de-DE" sz="1800" spc="-1" strike="noStrike">
              <a:solidFill>
                <a:srgbClr val="ffffff"/>
              </a:solidFill>
              <a:uFill>
                <a:solidFill>
                  <a:srgbClr val="ffffff"/>
                </a:solidFill>
              </a:uFill>
              <a:latin typeface="Book Antiqua"/>
            </a:endParaRPr>
          </a:p>
        </p:txBody>
      </p:sp>
      <p:sp>
        <p:nvSpPr>
          <p:cNvPr id="80" name="TextShape 2"/>
          <p:cNvSpPr txBox="1"/>
          <p:nvPr/>
        </p:nvSpPr>
        <p:spPr>
          <a:xfrm>
            <a:off x="457200" y="1600200"/>
            <a:ext cx="8229240" cy="4708800"/>
          </a:xfrm>
          <a:prstGeom prst="rect">
            <a:avLst/>
          </a:prstGeom>
          <a:noFill/>
          <a:ln>
            <a:noFill/>
          </a:ln>
        </p:spPr>
        <p:txBody>
          <a:bodyPr lIns="90000" rIns="90000" tIns="45000" bIns="45000"/>
          <a:p>
            <a:pPr algn="ctr"/>
            <a:endParaRPr lang="de-DE" sz="2800" spc="-1" strike="noStrike">
              <a:solidFill>
                <a:srgbClr val="ffffff"/>
              </a:solidFill>
              <a:uFill>
                <a:solidFill>
                  <a:srgbClr val="ffffff"/>
                </a:solidFill>
              </a:uFill>
              <a:latin typeface="Book Antiqua"/>
            </a:endParaRPr>
          </a:p>
          <a:p>
            <a:pPr algn="ctr"/>
            <a:r>
              <a:rPr lang="de-DE" sz="3200" spc="-1" strike="noStrike">
                <a:solidFill>
                  <a:srgbClr val="ffffff"/>
                </a:solidFill>
                <a:uFill>
                  <a:solidFill>
                    <a:srgbClr val="ffffff"/>
                  </a:solidFill>
                </a:uFill>
                <a:latin typeface="Book Antiqua"/>
              </a:rPr>
              <a:t>DIE WESENTLICHEN ELEMENTE DES WAHLGESETZENTWURFES FÜR EIN BESSERES WÄHLEN</a:t>
            </a:r>
            <a:endParaRPr lang="de-DE" sz="2800" spc="-1" strike="noStrike">
              <a:solidFill>
                <a:srgbClr val="ffffff"/>
              </a:solidFill>
              <a:uFill>
                <a:solidFill>
                  <a:srgbClr val="ffffff"/>
                </a:solidFill>
              </a:uFill>
              <a:latin typeface="Book Antiqua"/>
            </a:endParaRPr>
          </a:p>
        </p:txBody>
      </p:sp>
    </p:spTree>
  </p:cSld>
  <p:timing>
    <p:tnLst>
      <p:par>
        <p:cTn id="1" dur="indefinite" restart="never" nodeType="tmRoot">
          <p:childTnLst>
            <p:seq>
              <p:cTn id="2"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1" name="TextShape 1"/>
          <p:cNvSpPr txBox="1"/>
          <p:nvPr/>
        </p:nvSpPr>
        <p:spPr>
          <a:xfrm>
            <a:off x="421920" y="1371600"/>
            <a:ext cx="8229240" cy="1828440"/>
          </a:xfrm>
          <a:prstGeom prst="rect">
            <a:avLst/>
          </a:prstGeom>
          <a:noFill/>
          <a:ln>
            <a:noFill/>
          </a:ln>
        </p:spPr>
        <p:txBody>
          <a:bodyPr lIns="45720" rIns="45720" tIns="0" bIns="0" anchor="b"/>
          <a:p>
            <a:pPr algn="ctr">
              <a:lnSpc>
                <a:spcPct val="100000"/>
              </a:lnSpc>
            </a:pPr>
            <a:r>
              <a:rPr b="1" lang="de-DE" sz="4800" spc="-1" strike="noStrike" cap="all">
                <a:solidFill>
                  <a:srgbClr val="ee9789"/>
                </a:solidFill>
                <a:uFill>
                  <a:solidFill>
                    <a:srgbClr val="ffffff"/>
                  </a:solidFill>
                </a:uFill>
                <a:latin typeface="Lucida Sans"/>
              </a:rPr>
              <a:t>,</a:t>
            </a:r>
            <a:r>
              <a:rPr b="1" lang="de-DE" sz="4800" spc="-1" strike="noStrike" cap="all">
                <a:solidFill>
                  <a:srgbClr val="ee9789"/>
                </a:solidFill>
                <a:uFill>
                  <a:solidFill>
                    <a:srgbClr val="ffffff"/>
                  </a:solidFill>
                </a:uFill>
                <a:latin typeface="Lucida Sans"/>
              </a:rPr>
              <a:t>
</a:t>
            </a:r>
            <a:endParaRPr lang="de-DE" sz="1800" spc="-1" strike="noStrike">
              <a:solidFill>
                <a:srgbClr val="ffffff"/>
              </a:solidFill>
              <a:uFill>
                <a:solidFill>
                  <a:srgbClr val="ffffff"/>
                </a:solidFill>
              </a:uFill>
              <a:latin typeface="Book Antiqua"/>
            </a:endParaRPr>
          </a:p>
        </p:txBody>
      </p:sp>
      <p:sp>
        <p:nvSpPr>
          <p:cNvPr id="82" name="TextShape 2"/>
          <p:cNvSpPr txBox="1"/>
          <p:nvPr/>
        </p:nvSpPr>
        <p:spPr>
          <a:xfrm>
            <a:off x="1371600" y="3331800"/>
            <a:ext cx="6400440" cy="1752120"/>
          </a:xfrm>
          <a:prstGeom prst="rect">
            <a:avLst/>
          </a:prstGeom>
          <a:noFill/>
          <a:ln>
            <a:noFill/>
          </a:ln>
        </p:spPr>
        <p:txBody>
          <a:bodyPr lIns="90000" rIns="90000" tIns="45000" bIns="45000"/>
          <a:p>
            <a:pPr algn="ctr"/>
            <a:endParaRPr lang="de-DE" sz="3200" spc="-1" strike="noStrike">
              <a:solidFill>
                <a:srgbClr val="000000"/>
              </a:solidFill>
              <a:uFill>
                <a:solidFill>
                  <a:srgbClr val="ffffff"/>
                </a:solidFill>
              </a:uFill>
              <a:latin typeface="Arial"/>
            </a:endParaRPr>
          </a:p>
        </p:txBody>
      </p:sp>
      <p:graphicFrame>
        <p:nvGraphicFramePr>
          <p:cNvPr id="83" name="Table 3"/>
          <p:cNvGraphicFramePr/>
          <p:nvPr/>
        </p:nvGraphicFramePr>
        <p:xfrm>
          <a:off x="538200" y="404640"/>
          <a:ext cx="8093520" cy="5832360"/>
        </p:xfrm>
        <a:graphic>
          <a:graphicData uri="http://schemas.openxmlformats.org/drawingml/2006/table">
            <a:tbl>
              <a:tblPr/>
              <a:tblGrid>
                <a:gridCol w="272880"/>
                <a:gridCol w="1595880"/>
                <a:gridCol w="502920"/>
                <a:gridCol w="2657520"/>
                <a:gridCol w="1580040"/>
                <a:gridCol w="1391760"/>
                <a:gridCol w="46800"/>
                <a:gridCol w="46800"/>
              </a:tblGrid>
              <a:tr h="819720">
                <a:tc>
                  <a:txBody>
                    <a:bodyPr lIns="61560" rIns="59040" tIns="0" bIns="0"/>
                    <a:p>
                      <a:pPr algn="ctr">
                        <a:lnSpc>
                          <a:spcPct val="115000"/>
                        </a:lnSpc>
                      </a:pPr>
                      <a:r>
                        <a:rPr b="1" lang="de-DE" sz="1600" spc="-1" strike="noStrike">
                          <a:solidFill>
                            <a:srgbClr val="000000"/>
                          </a:solidFill>
                          <a:uFill>
                            <a:solidFill>
                              <a:srgbClr val="ffffff"/>
                            </a:solidFill>
                          </a:uFill>
                          <a:latin typeface="Calibri"/>
                        </a:rPr>
                        <a:t> </a:t>
                      </a:r>
                      <a:endParaRPr lang="de-DE" sz="1800" spc="-1" strike="noStrike">
                        <a:solidFill>
                          <a:srgbClr val="000000"/>
                        </a:solidFill>
                        <a:uFill>
                          <a:solidFill>
                            <a:srgbClr val="ffffff"/>
                          </a:solidFill>
                        </a:uFill>
                        <a:latin typeface="Arial"/>
                      </a:endParaRPr>
                    </a:p>
                  </a:txBody>
                  <a:tcPr marL="61560" marR="59040">
                    <a:lnL w="9360">
                      <a:solidFill>
                        <a:srgbClr val="948200"/>
                      </a:solidFill>
                    </a:lnL>
                    <a:lnR w="9360">
                      <a:solidFill>
                        <a:srgbClr val="948200"/>
                      </a:solidFill>
                    </a:lnR>
                    <a:lnT w="9360">
                      <a:solidFill>
                        <a:srgbClr val="948200"/>
                      </a:solidFill>
                    </a:lnT>
                    <a:lnB w="9360">
                      <a:solidFill>
                        <a:srgbClr val="948200"/>
                      </a:solidFill>
                    </a:lnB>
                    <a:solidFill>
                      <a:srgbClr val="faf9f4"/>
                    </a:solidFill>
                  </a:tcPr>
                </a:tc>
                <a:tc>
                  <a:txBody>
                    <a:bodyPr lIns="61560" rIns="59040" tIns="0" bIns="0"/>
                    <a:p>
                      <a:pPr algn="ctr">
                        <a:lnSpc>
                          <a:spcPct val="115000"/>
                        </a:lnSpc>
                      </a:pPr>
                      <a:endParaRPr lang="de-DE" sz="1800" spc="-1" strike="noStrike">
                        <a:solidFill>
                          <a:srgbClr val="000000"/>
                        </a:solidFill>
                        <a:uFill>
                          <a:solidFill>
                            <a:srgbClr val="ffffff"/>
                          </a:solidFill>
                        </a:uFill>
                        <a:latin typeface="Arial"/>
                      </a:endParaRPr>
                    </a:p>
                    <a:p>
                      <a:pPr algn="ctr">
                        <a:lnSpc>
                          <a:spcPct val="115000"/>
                        </a:lnSpc>
                      </a:pPr>
                      <a:r>
                        <a:rPr b="1" lang="de-DE" sz="1600" spc="-1" strike="noStrike">
                          <a:solidFill>
                            <a:srgbClr val="000000"/>
                          </a:solidFill>
                          <a:uFill>
                            <a:solidFill>
                              <a:srgbClr val="ffffff"/>
                            </a:solidFill>
                          </a:uFill>
                          <a:latin typeface="Calibri"/>
                        </a:rPr>
                        <a:t>Thema</a:t>
                      </a:r>
                      <a:endParaRPr lang="de-DE" sz="1800" spc="-1" strike="noStrike">
                        <a:solidFill>
                          <a:srgbClr val="000000"/>
                        </a:solidFill>
                        <a:uFill>
                          <a:solidFill>
                            <a:srgbClr val="ffffff"/>
                          </a:solidFill>
                        </a:uFill>
                        <a:latin typeface="Arial"/>
                      </a:endParaRPr>
                    </a:p>
                    <a:p>
                      <a:pPr algn="ctr">
                        <a:lnSpc>
                          <a:spcPct val="115000"/>
                        </a:lnSpc>
                      </a:pPr>
                      <a:r>
                        <a:rPr b="1" lang="de-DE" sz="1600" spc="-1" strike="noStrike">
                          <a:solidFill>
                            <a:srgbClr val="000000"/>
                          </a:solidFill>
                          <a:uFill>
                            <a:solidFill>
                              <a:srgbClr val="ffffff"/>
                            </a:solidFill>
                          </a:uFill>
                          <a:latin typeface="Calibri"/>
                        </a:rPr>
                        <a:t> </a:t>
                      </a:r>
                      <a:endParaRPr lang="de-DE" sz="1800" spc="-1" strike="noStrike">
                        <a:solidFill>
                          <a:srgbClr val="000000"/>
                        </a:solidFill>
                        <a:uFill>
                          <a:solidFill>
                            <a:srgbClr val="ffffff"/>
                          </a:solidFill>
                        </a:uFill>
                        <a:latin typeface="Arial"/>
                      </a:endParaRPr>
                    </a:p>
                  </a:txBody>
                  <a:tcPr marL="61560" marR="59040">
                    <a:lnL w="9360">
                      <a:solidFill>
                        <a:srgbClr val="948200"/>
                      </a:solidFill>
                    </a:lnL>
                    <a:lnR w="9360">
                      <a:solidFill>
                        <a:srgbClr val="948200"/>
                      </a:solidFill>
                    </a:lnR>
                    <a:lnT w="9360">
                      <a:solidFill>
                        <a:srgbClr val="948200"/>
                      </a:solidFill>
                    </a:lnT>
                    <a:lnB w="9360">
                      <a:solidFill>
                        <a:srgbClr val="948200"/>
                      </a:solidFill>
                    </a:lnB>
                    <a:solidFill>
                      <a:srgbClr val="faf9f4"/>
                    </a:solidFill>
                  </a:tcPr>
                </a:tc>
                <a:tc>
                  <a:txBody>
                    <a:bodyPr lIns="61560" rIns="59040" tIns="0" bIns="0"/>
                    <a:p>
                      <a:pPr algn="ctr">
                        <a:lnSpc>
                          <a:spcPct val="115000"/>
                        </a:lnSpc>
                      </a:pPr>
                      <a:endParaRPr lang="de-DE" sz="1800" spc="-1" strike="noStrike">
                        <a:solidFill>
                          <a:srgbClr val="000000"/>
                        </a:solidFill>
                        <a:uFill>
                          <a:solidFill>
                            <a:srgbClr val="ffffff"/>
                          </a:solidFill>
                        </a:uFill>
                        <a:latin typeface="Arial"/>
                      </a:endParaRPr>
                    </a:p>
                    <a:p>
                      <a:pPr algn="ctr">
                        <a:lnSpc>
                          <a:spcPct val="115000"/>
                        </a:lnSpc>
                      </a:pPr>
                      <a:r>
                        <a:rPr b="1" lang="de-DE" sz="1600" spc="-1" strike="noStrike">
                          <a:solidFill>
                            <a:srgbClr val="000000"/>
                          </a:solidFill>
                          <a:uFill>
                            <a:solidFill>
                              <a:srgbClr val="ffffff"/>
                            </a:solidFill>
                          </a:uFill>
                          <a:latin typeface="Calibri"/>
                        </a:rPr>
                        <a:t>Art.</a:t>
                      </a:r>
                      <a:endParaRPr lang="de-DE" sz="1800" spc="-1" strike="noStrike">
                        <a:solidFill>
                          <a:srgbClr val="000000"/>
                        </a:solidFill>
                        <a:uFill>
                          <a:solidFill>
                            <a:srgbClr val="ffffff"/>
                          </a:solidFill>
                        </a:uFill>
                        <a:latin typeface="Arial"/>
                      </a:endParaRPr>
                    </a:p>
                  </a:txBody>
                  <a:tcPr marL="61560" marR="59040">
                    <a:lnL w="9360">
                      <a:solidFill>
                        <a:srgbClr val="948200"/>
                      </a:solidFill>
                    </a:lnL>
                    <a:lnR w="9360">
                      <a:solidFill>
                        <a:srgbClr val="948200"/>
                      </a:solidFill>
                    </a:lnR>
                    <a:lnT w="9360">
                      <a:solidFill>
                        <a:srgbClr val="948200"/>
                      </a:solidFill>
                    </a:lnT>
                    <a:lnB w="9360">
                      <a:solidFill>
                        <a:srgbClr val="948200"/>
                      </a:solidFill>
                    </a:lnB>
                    <a:solidFill>
                      <a:srgbClr val="faf9f4"/>
                    </a:solidFill>
                  </a:tcPr>
                </a:tc>
                <a:tc>
                  <a:txBody>
                    <a:bodyPr lIns="61560" rIns="59040" tIns="0" bIns="0"/>
                    <a:p>
                      <a:pPr algn="ctr">
                        <a:lnSpc>
                          <a:spcPct val="115000"/>
                        </a:lnSpc>
                      </a:pPr>
                      <a:endParaRPr lang="de-DE" sz="1800" spc="-1" strike="noStrike">
                        <a:solidFill>
                          <a:srgbClr val="000000"/>
                        </a:solidFill>
                        <a:uFill>
                          <a:solidFill>
                            <a:srgbClr val="ffffff"/>
                          </a:solidFill>
                        </a:uFill>
                        <a:latin typeface="Arial"/>
                      </a:endParaRPr>
                    </a:p>
                    <a:p>
                      <a:pPr algn="ctr">
                        <a:lnSpc>
                          <a:spcPct val="115000"/>
                        </a:lnSpc>
                      </a:pPr>
                      <a:r>
                        <a:rPr b="1" lang="de-DE" sz="1600" spc="-1" strike="noStrike">
                          <a:solidFill>
                            <a:srgbClr val="000000"/>
                          </a:solidFill>
                          <a:uFill>
                            <a:solidFill>
                              <a:srgbClr val="ffffff"/>
                            </a:solidFill>
                          </a:uFill>
                          <a:latin typeface="Calibri"/>
                        </a:rPr>
                        <a:t>Erläuterungen</a:t>
                      </a:r>
                      <a:endParaRPr lang="de-DE" sz="1800" spc="-1" strike="noStrike">
                        <a:solidFill>
                          <a:srgbClr val="000000"/>
                        </a:solidFill>
                        <a:uFill>
                          <a:solidFill>
                            <a:srgbClr val="ffffff"/>
                          </a:solidFill>
                        </a:uFill>
                        <a:latin typeface="Arial"/>
                      </a:endParaRPr>
                    </a:p>
                  </a:txBody>
                  <a:tcPr marL="61560" marR="59040">
                    <a:lnL w="9360">
                      <a:solidFill>
                        <a:srgbClr val="948200"/>
                      </a:solidFill>
                    </a:lnL>
                    <a:lnR w="9360">
                      <a:solidFill>
                        <a:srgbClr val="948200"/>
                      </a:solidFill>
                    </a:lnR>
                    <a:lnT w="9360">
                      <a:solidFill>
                        <a:srgbClr val="948200"/>
                      </a:solidFill>
                    </a:lnT>
                    <a:lnB w="9360">
                      <a:solidFill>
                        <a:srgbClr val="948200"/>
                      </a:solidFill>
                    </a:lnB>
                    <a:solidFill>
                      <a:srgbClr val="faf9f4"/>
                    </a:solidFill>
                  </a:tcPr>
                </a:tc>
                <a:tc>
                  <a:txBody>
                    <a:bodyPr lIns="61560" rIns="59040" tIns="0" bIns="0"/>
                    <a:p>
                      <a:pPr algn="ctr">
                        <a:lnSpc>
                          <a:spcPct val="115000"/>
                        </a:lnSpc>
                      </a:pPr>
                      <a:endParaRPr lang="de-DE" sz="1800" spc="-1" strike="noStrike">
                        <a:solidFill>
                          <a:srgbClr val="000000"/>
                        </a:solidFill>
                        <a:uFill>
                          <a:solidFill>
                            <a:srgbClr val="ffffff"/>
                          </a:solidFill>
                        </a:uFill>
                        <a:latin typeface="Arial"/>
                      </a:endParaRPr>
                    </a:p>
                    <a:p>
                      <a:pPr algn="ctr">
                        <a:lnSpc>
                          <a:spcPct val="115000"/>
                        </a:lnSpc>
                      </a:pPr>
                      <a:r>
                        <a:rPr b="1" lang="de-DE" sz="1600" spc="-1" strike="noStrike">
                          <a:solidFill>
                            <a:srgbClr val="000000"/>
                          </a:solidFill>
                          <a:uFill>
                            <a:solidFill>
                              <a:srgbClr val="ffffff"/>
                            </a:solidFill>
                          </a:uFill>
                          <a:latin typeface="Calibri"/>
                        </a:rPr>
                        <a:t>Aktuelles WG</a:t>
                      </a:r>
                      <a:endParaRPr lang="de-DE" sz="1800" spc="-1" strike="noStrike">
                        <a:solidFill>
                          <a:srgbClr val="000000"/>
                        </a:solidFill>
                        <a:uFill>
                          <a:solidFill>
                            <a:srgbClr val="ffffff"/>
                          </a:solidFill>
                        </a:uFill>
                        <a:latin typeface="Arial"/>
                      </a:endParaRPr>
                    </a:p>
                  </a:txBody>
                  <a:tcPr marL="61560" marR="59040">
                    <a:lnL w="9360">
                      <a:solidFill>
                        <a:srgbClr val="948200"/>
                      </a:solidFill>
                    </a:lnL>
                    <a:lnR w="9360">
                      <a:solidFill>
                        <a:srgbClr val="948200"/>
                      </a:solidFill>
                    </a:lnR>
                    <a:lnT w="9360">
                      <a:solidFill>
                        <a:srgbClr val="948200"/>
                      </a:solidFill>
                    </a:lnT>
                    <a:lnB w="9360">
                      <a:solidFill>
                        <a:srgbClr val="948200"/>
                      </a:solidFill>
                    </a:lnB>
                    <a:solidFill>
                      <a:srgbClr val="faf9f4"/>
                    </a:solidFill>
                  </a:tcPr>
                </a:tc>
                <a:tc>
                  <a:txBody>
                    <a:bodyPr lIns="61560" rIns="59040" tIns="0" bIns="0"/>
                    <a:p>
                      <a:pPr algn="ctr">
                        <a:lnSpc>
                          <a:spcPct val="115000"/>
                        </a:lnSpc>
                      </a:pPr>
                      <a:endParaRPr lang="de-DE" sz="1800" spc="-1" strike="noStrike">
                        <a:solidFill>
                          <a:srgbClr val="000000"/>
                        </a:solidFill>
                        <a:uFill>
                          <a:solidFill>
                            <a:srgbClr val="ffffff"/>
                          </a:solidFill>
                        </a:uFill>
                        <a:latin typeface="Arial"/>
                      </a:endParaRPr>
                    </a:p>
                    <a:p>
                      <a:pPr algn="ctr">
                        <a:lnSpc>
                          <a:spcPct val="115000"/>
                        </a:lnSpc>
                      </a:pPr>
                      <a:r>
                        <a:rPr b="1" lang="de-DE" sz="1600" spc="-1" strike="noStrike">
                          <a:solidFill>
                            <a:srgbClr val="000000"/>
                          </a:solidFill>
                          <a:uFill>
                            <a:solidFill>
                              <a:srgbClr val="ffffff"/>
                            </a:solidFill>
                          </a:uFill>
                          <a:latin typeface="Calibri"/>
                          <a:ea typeface="Calibri"/>
                        </a:rPr>
                        <a:t>Anmerkungen</a:t>
                      </a:r>
                      <a:endParaRPr lang="de-DE" sz="1800" spc="-1" strike="noStrike">
                        <a:solidFill>
                          <a:srgbClr val="000000"/>
                        </a:solidFill>
                        <a:uFill>
                          <a:solidFill>
                            <a:srgbClr val="ffffff"/>
                          </a:solidFill>
                        </a:uFill>
                        <a:latin typeface="Arial"/>
                      </a:endParaRPr>
                    </a:p>
                  </a:txBody>
                  <a:tcPr marL="61560" marR="59040">
                    <a:lnL w="9360">
                      <a:solidFill>
                        <a:srgbClr val="948200"/>
                      </a:solidFill>
                    </a:lnL>
                    <a:lnR w="9360">
                      <a:solidFill>
                        <a:srgbClr val="948200"/>
                      </a:solidFill>
                    </a:lnR>
                    <a:lnT w="9360">
                      <a:solidFill>
                        <a:srgbClr val="948200"/>
                      </a:solidFill>
                    </a:lnT>
                    <a:lnB w="9360">
                      <a:solidFill>
                        <a:srgbClr val="948200"/>
                      </a:solidFill>
                    </a:lnB>
                    <a:solidFill>
                      <a:srgbClr val="faf9f4"/>
                    </a:solidFill>
                  </a:tcPr>
                </a:tc>
                <a:tc>
                  <a:txBody>
                    <a:bodyPr lIns="5400" rIns="5400" tIns="0" bIns="0"/>
                    <a:p>
                      <a:pPr algn="ctr">
                        <a:lnSpc>
                          <a:spcPct val="115000"/>
                        </a:lnSpc>
                      </a:pPr>
                      <a:r>
                        <a:rPr b="1" lang="de-DE" sz="1600" spc="-1" strike="noStrike">
                          <a:solidFill>
                            <a:srgbClr val="000000"/>
                          </a:solidFill>
                          <a:uFill>
                            <a:solidFill>
                              <a:srgbClr val="ffffff"/>
                            </a:solidFill>
                          </a:uFill>
                          <a:latin typeface="Calibri"/>
                        </a:rPr>
                        <a:t> </a:t>
                      </a:r>
                      <a:endParaRPr lang="de-DE" sz="1800" spc="-1" strike="noStrike">
                        <a:solidFill>
                          <a:srgbClr val="000000"/>
                        </a:solidFill>
                        <a:uFill>
                          <a:solidFill>
                            <a:srgbClr val="ffffff"/>
                          </a:solidFill>
                        </a:uFill>
                        <a:latin typeface="Arial"/>
                      </a:endParaRPr>
                    </a:p>
                  </a:txBody>
                  <a:tcPr marL="5400" marR="5400">
                    <a:lnL w="9360">
                      <a:solidFill>
                        <a:srgbClr val="948200"/>
                      </a:solidFill>
                    </a:lnL>
                    <a:lnR w="9360">
                      <a:solidFill>
                        <a:srgbClr val="948200"/>
                      </a:solidFill>
                    </a:lnR>
                    <a:lnT w="9360">
                      <a:solidFill>
                        <a:srgbClr val="948200"/>
                      </a:solidFill>
                    </a:lnT>
                    <a:lnB w="9360">
                      <a:solidFill>
                        <a:srgbClr val="948200"/>
                      </a:solidFill>
                    </a:lnB>
                    <a:solidFill>
                      <a:srgbClr val="faf9f4"/>
                    </a:solidFill>
                  </a:tcPr>
                </a:tc>
                <a:tc>
                  <a:txBody>
                    <a:bodyPr lIns="5400" rIns="5400" tIns="0" bIns="0"/>
                    <a:p>
                      <a:pPr algn="ctr">
                        <a:lnSpc>
                          <a:spcPct val="115000"/>
                        </a:lnSpc>
                      </a:pPr>
                      <a:r>
                        <a:rPr b="1" lang="de-DE" sz="1600" spc="-1" strike="noStrike">
                          <a:solidFill>
                            <a:srgbClr val="000000"/>
                          </a:solidFill>
                          <a:uFill>
                            <a:solidFill>
                              <a:srgbClr val="ffffff"/>
                            </a:solidFill>
                          </a:uFill>
                          <a:latin typeface="Calibri"/>
                        </a:rPr>
                        <a:t> </a:t>
                      </a:r>
                      <a:endParaRPr lang="de-DE" sz="1800" spc="-1" strike="noStrike">
                        <a:solidFill>
                          <a:srgbClr val="000000"/>
                        </a:solidFill>
                        <a:uFill>
                          <a:solidFill>
                            <a:srgbClr val="ffffff"/>
                          </a:solidFill>
                        </a:uFill>
                        <a:latin typeface="Arial"/>
                      </a:endParaRPr>
                    </a:p>
                  </a:txBody>
                  <a:tcPr marL="5400" marR="5400">
                    <a:lnL w="9360">
                      <a:solidFill>
                        <a:srgbClr val="948200"/>
                      </a:solidFill>
                    </a:lnL>
                    <a:lnR w="9360">
                      <a:solidFill>
                        <a:srgbClr val="948200"/>
                      </a:solidFill>
                    </a:lnR>
                    <a:lnT w="9360">
                      <a:solidFill>
                        <a:srgbClr val="948200"/>
                      </a:solidFill>
                    </a:lnT>
                    <a:lnB w="9360">
                      <a:solidFill>
                        <a:srgbClr val="948200"/>
                      </a:solidFill>
                    </a:lnB>
                    <a:solidFill>
                      <a:srgbClr val="faf9f4"/>
                    </a:solidFill>
                  </a:tcPr>
                </a:tc>
              </a:tr>
              <a:tr h="5012640">
                <a:tc>
                  <a:txBody>
                    <a:bodyPr lIns="61560" rIns="59040" tIns="0" bIns="0"/>
                    <a:p>
                      <a:pPr>
                        <a:lnSpc>
                          <a:spcPct val="115000"/>
                        </a:lnSpc>
                      </a:pPr>
                      <a:r>
                        <a:rPr lang="de-DE" sz="1600" spc="-1" strike="noStrike">
                          <a:solidFill>
                            <a:srgbClr val="000000"/>
                          </a:solidFill>
                          <a:uFill>
                            <a:solidFill>
                              <a:srgbClr val="ffffff"/>
                            </a:solidFill>
                          </a:uFill>
                          <a:latin typeface="Calibri"/>
                        </a:rPr>
                        <a:t>1</a:t>
                      </a:r>
                      <a:endParaRPr lang="de-DE" sz="1800" spc="-1" strike="noStrike">
                        <a:solidFill>
                          <a:srgbClr val="000000"/>
                        </a:solidFill>
                        <a:uFill>
                          <a:solidFill>
                            <a:srgbClr val="ffffff"/>
                          </a:solidFill>
                        </a:uFill>
                        <a:latin typeface="Arial"/>
                      </a:endParaRPr>
                    </a:p>
                  </a:txBody>
                  <a:tcPr marL="61560" marR="59040">
                    <a:lnL w="9360">
                      <a:solidFill>
                        <a:srgbClr val="948200"/>
                      </a:solidFill>
                    </a:lnL>
                    <a:lnR w="9360">
                      <a:solidFill>
                        <a:srgbClr val="948200"/>
                      </a:solidFill>
                    </a:lnR>
                    <a:lnT w="9360">
                      <a:solidFill>
                        <a:srgbClr val="948200"/>
                      </a:solidFill>
                    </a:lnT>
                    <a:lnB w="9360">
                      <a:solidFill>
                        <a:srgbClr val="948200"/>
                      </a:solidFill>
                    </a:lnB>
                    <a:solidFill>
                      <a:srgbClr val="faf9f4"/>
                    </a:solidFill>
                  </a:tcPr>
                </a:tc>
                <a:tc>
                  <a:txBody>
                    <a:bodyPr lIns="61560" rIns="59040" tIns="0" bIns="0"/>
                    <a:p>
                      <a:pPr marL="285840" indent="-285480">
                        <a:lnSpc>
                          <a:spcPct val="115000"/>
                        </a:lnSpc>
                        <a:buClr>
                          <a:srgbClr val="000000"/>
                        </a:buClr>
                        <a:buFont typeface="Arial"/>
                        <a:buChar char="•"/>
                      </a:pPr>
                      <a:r>
                        <a:rPr lang="de-DE" sz="1600" spc="-1" strike="noStrike">
                          <a:solidFill>
                            <a:srgbClr val="000000"/>
                          </a:solidFill>
                          <a:uFill>
                            <a:solidFill>
                              <a:srgbClr val="ffffff"/>
                            </a:solidFill>
                          </a:uFill>
                          <a:latin typeface="Calibri"/>
                        </a:rPr>
                        <a:t>Briefwahl  und Wahlkästen </a:t>
                      </a:r>
                      <a:endParaRPr lang="de-DE" sz="1800" spc="-1" strike="noStrike">
                        <a:solidFill>
                          <a:srgbClr val="000000"/>
                        </a:solidFill>
                        <a:uFill>
                          <a:solidFill>
                            <a:srgbClr val="ffffff"/>
                          </a:solidFill>
                        </a:uFill>
                        <a:latin typeface="Arial"/>
                      </a:endParaRPr>
                    </a:p>
                    <a:p>
                      <a:pPr>
                        <a:lnSpc>
                          <a:spcPct val="115000"/>
                        </a:lnSpc>
                      </a:pPr>
                      <a:r>
                        <a:rPr lang="de-DE" sz="1600" spc="-1" strike="noStrike">
                          <a:solidFill>
                            <a:srgbClr val="000000"/>
                          </a:solidFill>
                          <a:uFill>
                            <a:solidFill>
                              <a:srgbClr val="ffffff"/>
                            </a:solidFill>
                          </a:uFill>
                          <a:latin typeface="Calibri"/>
                        </a:rPr>
                        <a:t> </a:t>
                      </a:r>
                      <a:endParaRPr lang="de-DE" sz="1800" spc="-1" strike="noStrike">
                        <a:solidFill>
                          <a:srgbClr val="000000"/>
                        </a:solidFill>
                        <a:uFill>
                          <a:solidFill>
                            <a:srgbClr val="ffffff"/>
                          </a:solidFill>
                        </a:uFill>
                        <a:latin typeface="Arial"/>
                      </a:endParaRPr>
                    </a:p>
                    <a:p>
                      <a:pPr marL="285840" indent="-285480">
                        <a:lnSpc>
                          <a:spcPct val="115000"/>
                        </a:lnSpc>
                        <a:buClr>
                          <a:srgbClr val="000000"/>
                        </a:buClr>
                        <a:buFont typeface="Arial"/>
                        <a:buChar char="•"/>
                      </a:pPr>
                      <a:r>
                        <a:rPr lang="de-DE" sz="1600" spc="-1" strike="noStrike">
                          <a:solidFill>
                            <a:srgbClr val="000000"/>
                          </a:solidFill>
                          <a:uFill>
                            <a:solidFill>
                              <a:srgbClr val="ffffff"/>
                            </a:solidFill>
                          </a:uFill>
                          <a:latin typeface="Calibri"/>
                        </a:rPr>
                        <a:t>Postzu-stellung des gesamten Wahl-materials</a:t>
                      </a:r>
                      <a:endParaRPr lang="de-DE" sz="1800" spc="-1" strike="noStrike">
                        <a:solidFill>
                          <a:srgbClr val="000000"/>
                        </a:solidFill>
                        <a:uFill>
                          <a:solidFill>
                            <a:srgbClr val="ffffff"/>
                          </a:solidFill>
                        </a:uFill>
                        <a:latin typeface="Arial"/>
                      </a:endParaRPr>
                    </a:p>
                    <a:p>
                      <a:pPr>
                        <a:lnSpc>
                          <a:spcPct val="115000"/>
                        </a:lnSpc>
                      </a:pPr>
                      <a:r>
                        <a:rPr lang="de-DE" sz="1600" spc="-1" strike="noStrike">
                          <a:solidFill>
                            <a:srgbClr val="000000"/>
                          </a:solidFill>
                          <a:uFill>
                            <a:solidFill>
                              <a:srgbClr val="ffffff"/>
                            </a:solidFill>
                          </a:uFill>
                          <a:latin typeface="Calibri"/>
                        </a:rPr>
                        <a:t> </a:t>
                      </a:r>
                      <a:endParaRPr lang="de-DE" sz="1800" spc="-1" strike="noStrike">
                        <a:solidFill>
                          <a:srgbClr val="000000"/>
                        </a:solidFill>
                        <a:uFill>
                          <a:solidFill>
                            <a:srgbClr val="ffffff"/>
                          </a:solidFill>
                        </a:uFill>
                        <a:latin typeface="Arial"/>
                      </a:endParaRPr>
                    </a:p>
                  </a:txBody>
                  <a:tcPr marL="61560" marR="59040">
                    <a:lnL w="9360">
                      <a:solidFill>
                        <a:srgbClr val="948200"/>
                      </a:solidFill>
                    </a:lnL>
                    <a:lnR w="9360">
                      <a:solidFill>
                        <a:srgbClr val="948200"/>
                      </a:solidFill>
                    </a:lnR>
                    <a:lnT w="9360">
                      <a:solidFill>
                        <a:srgbClr val="948200"/>
                      </a:solidFill>
                    </a:lnT>
                    <a:lnB w="9360">
                      <a:solidFill>
                        <a:srgbClr val="948200"/>
                      </a:solidFill>
                    </a:lnB>
                    <a:solidFill>
                      <a:srgbClr val="faf9f4"/>
                    </a:solidFill>
                  </a:tcPr>
                </a:tc>
                <a:tc>
                  <a:txBody>
                    <a:bodyPr lIns="61560" rIns="59040" tIns="0" bIns="0"/>
                    <a:p>
                      <a:pPr>
                        <a:lnSpc>
                          <a:spcPct val="115000"/>
                        </a:lnSpc>
                      </a:pPr>
                      <a:r>
                        <a:rPr lang="de-DE" sz="1600" spc="-1" strike="noStrike">
                          <a:solidFill>
                            <a:srgbClr val="000000"/>
                          </a:solidFill>
                          <a:uFill>
                            <a:solidFill>
                              <a:srgbClr val="ffffff"/>
                            </a:solidFill>
                          </a:uFill>
                          <a:latin typeface="Calibri"/>
                        </a:rPr>
                        <a:t> </a:t>
                      </a:r>
                      <a:endParaRPr lang="de-DE" sz="1800" spc="-1" strike="noStrike">
                        <a:solidFill>
                          <a:srgbClr val="000000"/>
                        </a:solidFill>
                        <a:uFill>
                          <a:solidFill>
                            <a:srgbClr val="ffffff"/>
                          </a:solidFill>
                        </a:uFill>
                        <a:latin typeface="Arial"/>
                      </a:endParaRPr>
                    </a:p>
                  </a:txBody>
                  <a:tcPr marL="61560" marR="59040">
                    <a:lnL w="9360">
                      <a:solidFill>
                        <a:srgbClr val="948200"/>
                      </a:solidFill>
                    </a:lnL>
                    <a:lnR w="9360">
                      <a:solidFill>
                        <a:srgbClr val="948200"/>
                      </a:solidFill>
                    </a:lnR>
                    <a:lnT w="9360">
                      <a:solidFill>
                        <a:srgbClr val="948200"/>
                      </a:solidFill>
                    </a:lnT>
                    <a:lnB w="9360">
                      <a:solidFill>
                        <a:srgbClr val="948200"/>
                      </a:solidFill>
                    </a:lnB>
                    <a:solidFill>
                      <a:srgbClr val="faf9f4"/>
                    </a:solidFill>
                  </a:tcPr>
                </a:tc>
                <a:tc>
                  <a:txBody>
                    <a:bodyPr lIns="61560" rIns="59040" tIns="0" bIns="0"/>
                    <a:p>
                      <a:pPr marL="285840" indent="-285480">
                        <a:lnSpc>
                          <a:spcPct val="115000"/>
                        </a:lnSpc>
                        <a:buClr>
                          <a:srgbClr val="000000"/>
                        </a:buClr>
                        <a:buFont typeface="Arial"/>
                        <a:buChar char="•"/>
                      </a:pPr>
                      <a:r>
                        <a:rPr lang="de-DE" sz="1600" spc="-1" strike="noStrike">
                          <a:solidFill>
                            <a:srgbClr val="000000"/>
                          </a:solidFill>
                          <a:uFill>
                            <a:solidFill>
                              <a:srgbClr val="ffffff"/>
                            </a:solidFill>
                          </a:uFill>
                          <a:latin typeface="Calibri"/>
                        </a:rPr>
                        <a:t>Briefwahl ist für neue Form des Wählens unbedingt nötig.</a:t>
                      </a:r>
                      <a:endParaRPr lang="de-DE" sz="1800" spc="-1" strike="noStrike">
                        <a:solidFill>
                          <a:srgbClr val="000000"/>
                        </a:solidFill>
                        <a:uFill>
                          <a:solidFill>
                            <a:srgbClr val="ffffff"/>
                          </a:solidFill>
                        </a:uFill>
                        <a:latin typeface="Arial"/>
                      </a:endParaRPr>
                    </a:p>
                    <a:p>
                      <a:pPr marL="285840" indent="-285480">
                        <a:lnSpc>
                          <a:spcPct val="115000"/>
                        </a:lnSpc>
                        <a:buClr>
                          <a:srgbClr val="000000"/>
                        </a:buClr>
                        <a:buFont typeface="Arial"/>
                        <a:buChar char="•"/>
                      </a:pPr>
                      <a:r>
                        <a:rPr lang="de-DE" sz="1600" spc="-1" strike="noStrike">
                          <a:solidFill>
                            <a:srgbClr val="000000"/>
                          </a:solidFill>
                          <a:uFill>
                            <a:solidFill>
                              <a:srgbClr val="ffffff"/>
                            </a:solidFill>
                          </a:uFill>
                          <a:latin typeface="Calibri"/>
                        </a:rPr>
                        <a:t>Ist in zahlreichen Ländern allgemein üblich. Über 90% der Schweizer Wahlberechtigten stimmen per Post ab. In einigen US-Staaten ebenso.</a:t>
                      </a:r>
                      <a:endParaRPr lang="de-DE" sz="1800" spc="-1" strike="noStrike">
                        <a:solidFill>
                          <a:srgbClr val="000000"/>
                        </a:solidFill>
                        <a:uFill>
                          <a:solidFill>
                            <a:srgbClr val="ffffff"/>
                          </a:solidFill>
                        </a:uFill>
                        <a:latin typeface="Arial"/>
                      </a:endParaRPr>
                    </a:p>
                    <a:p>
                      <a:pPr marL="285840" indent="-285480">
                        <a:lnSpc>
                          <a:spcPct val="115000"/>
                        </a:lnSpc>
                        <a:buClr>
                          <a:srgbClr val="000000"/>
                        </a:buClr>
                        <a:buFont typeface="Arial"/>
                        <a:buChar char="•"/>
                      </a:pPr>
                      <a:r>
                        <a:rPr lang="de-DE" sz="1600" spc="-1" strike="noStrike">
                          <a:solidFill>
                            <a:srgbClr val="000000"/>
                          </a:solidFill>
                          <a:uFill>
                            <a:solidFill>
                              <a:srgbClr val="ffffff"/>
                            </a:solidFill>
                          </a:uFill>
                          <a:latin typeface="Calibri"/>
                        </a:rPr>
                        <a:t>Zusätzlich Wahlkästen</a:t>
                      </a:r>
                      <a:endParaRPr lang="de-DE" sz="1800" spc="-1" strike="noStrike">
                        <a:solidFill>
                          <a:srgbClr val="000000"/>
                        </a:solidFill>
                        <a:uFill>
                          <a:solidFill>
                            <a:srgbClr val="ffffff"/>
                          </a:solidFill>
                        </a:uFill>
                        <a:latin typeface="Arial"/>
                      </a:endParaRPr>
                    </a:p>
                    <a:p>
                      <a:pPr marL="156960">
                        <a:lnSpc>
                          <a:spcPct val="115000"/>
                        </a:lnSpc>
                      </a:pPr>
                      <a:r>
                        <a:rPr lang="de-DE" sz="1600" spc="-1" strike="noStrike">
                          <a:solidFill>
                            <a:srgbClr val="000000"/>
                          </a:solidFill>
                          <a:uFill>
                            <a:solidFill>
                              <a:srgbClr val="ffffff"/>
                            </a:solidFill>
                          </a:uFill>
                          <a:latin typeface="Calibri"/>
                        </a:rPr>
                        <a:t> </a:t>
                      </a:r>
                      <a:endParaRPr lang="de-DE" sz="1800" spc="-1" strike="noStrike">
                        <a:solidFill>
                          <a:srgbClr val="000000"/>
                        </a:solidFill>
                        <a:uFill>
                          <a:solidFill>
                            <a:srgbClr val="ffffff"/>
                          </a:solidFill>
                        </a:uFill>
                        <a:latin typeface="Arial"/>
                      </a:endParaRPr>
                    </a:p>
                    <a:p>
                      <a:pPr>
                        <a:lnSpc>
                          <a:spcPct val="115000"/>
                        </a:lnSpc>
                      </a:pPr>
                      <a:r>
                        <a:rPr lang="de-DE" sz="1600" spc="-1" strike="noStrike">
                          <a:solidFill>
                            <a:srgbClr val="000000"/>
                          </a:solidFill>
                          <a:uFill>
                            <a:solidFill>
                              <a:srgbClr val="ffffff"/>
                            </a:solidFill>
                          </a:uFill>
                          <a:latin typeface="Calibri"/>
                        </a:rPr>
                        <a:t> </a:t>
                      </a:r>
                      <a:endParaRPr lang="de-DE" sz="1800" spc="-1" strike="noStrike">
                        <a:solidFill>
                          <a:srgbClr val="000000"/>
                        </a:solidFill>
                        <a:uFill>
                          <a:solidFill>
                            <a:srgbClr val="ffffff"/>
                          </a:solidFill>
                        </a:uFill>
                        <a:latin typeface="Arial"/>
                      </a:endParaRPr>
                    </a:p>
                  </a:txBody>
                  <a:tcPr marL="61560" marR="59040">
                    <a:lnL w="9360">
                      <a:solidFill>
                        <a:srgbClr val="948200"/>
                      </a:solidFill>
                    </a:lnL>
                    <a:lnR w="9360">
                      <a:solidFill>
                        <a:srgbClr val="948200"/>
                      </a:solidFill>
                    </a:lnR>
                    <a:lnT w="9360">
                      <a:solidFill>
                        <a:srgbClr val="948200"/>
                      </a:solidFill>
                    </a:lnT>
                    <a:lnB w="9360">
                      <a:solidFill>
                        <a:srgbClr val="948200"/>
                      </a:solidFill>
                    </a:lnB>
                    <a:solidFill>
                      <a:srgbClr val="faf9f4"/>
                    </a:solidFill>
                  </a:tcPr>
                </a:tc>
                <a:tc>
                  <a:txBody>
                    <a:bodyPr lIns="61560" rIns="59040" tIns="0" bIns="0"/>
                    <a:p>
                      <a:pPr>
                        <a:lnSpc>
                          <a:spcPct val="115000"/>
                        </a:lnSpc>
                      </a:pPr>
                      <a:r>
                        <a:rPr lang="de-DE" sz="1600" spc="-1" strike="noStrike">
                          <a:solidFill>
                            <a:srgbClr val="000000"/>
                          </a:solidFill>
                          <a:uFill>
                            <a:solidFill>
                              <a:srgbClr val="ffffff"/>
                            </a:solidFill>
                          </a:uFill>
                          <a:latin typeface="Calibri"/>
                        </a:rPr>
                        <a:t>Briefwahl nur für Ausland­südtiroler vorgesehen</a:t>
                      </a:r>
                      <a:endParaRPr lang="de-DE" sz="1800" spc="-1" strike="noStrike">
                        <a:solidFill>
                          <a:srgbClr val="000000"/>
                        </a:solidFill>
                        <a:uFill>
                          <a:solidFill>
                            <a:srgbClr val="ffffff"/>
                          </a:solidFill>
                        </a:uFill>
                        <a:latin typeface="Arial"/>
                      </a:endParaRPr>
                    </a:p>
                  </a:txBody>
                  <a:tcPr marL="61560" marR="59040">
                    <a:lnL w="9360">
                      <a:solidFill>
                        <a:srgbClr val="948200"/>
                      </a:solidFill>
                    </a:lnL>
                    <a:lnR w="9360">
                      <a:solidFill>
                        <a:srgbClr val="948200"/>
                      </a:solidFill>
                    </a:lnR>
                    <a:lnT w="9360">
                      <a:solidFill>
                        <a:srgbClr val="948200"/>
                      </a:solidFill>
                    </a:lnT>
                    <a:lnB w="9360">
                      <a:solidFill>
                        <a:srgbClr val="948200"/>
                      </a:solidFill>
                    </a:lnB>
                    <a:solidFill>
                      <a:srgbClr val="faf9f4"/>
                    </a:solidFill>
                  </a:tcPr>
                </a:tc>
                <a:tc>
                  <a:txBody>
                    <a:bodyPr lIns="61560" rIns="59040" tIns="0" bIns="0"/>
                    <a:p>
                      <a:pPr marL="156960">
                        <a:lnSpc>
                          <a:spcPct val="115000"/>
                        </a:lnSpc>
                      </a:pPr>
                      <a:r>
                        <a:rPr lang="de-DE" sz="1600" spc="-1" strike="noStrike">
                          <a:solidFill>
                            <a:srgbClr val="000000"/>
                          </a:solidFill>
                          <a:uFill>
                            <a:solidFill>
                              <a:srgbClr val="ffffff"/>
                            </a:solidFill>
                          </a:uFill>
                          <a:latin typeface="Calibri"/>
                        </a:rPr>
                        <a:t> </a:t>
                      </a:r>
                      <a:endParaRPr lang="de-DE" sz="1800" spc="-1" strike="noStrike">
                        <a:solidFill>
                          <a:srgbClr val="000000"/>
                        </a:solidFill>
                        <a:uFill>
                          <a:solidFill>
                            <a:srgbClr val="ffffff"/>
                          </a:solidFill>
                        </a:uFill>
                        <a:latin typeface="Arial"/>
                      </a:endParaRPr>
                    </a:p>
                  </a:txBody>
                  <a:tcPr marL="61560" marR="59040">
                    <a:lnL w="9360">
                      <a:solidFill>
                        <a:srgbClr val="948200"/>
                      </a:solidFill>
                    </a:lnL>
                    <a:lnR w="9360">
                      <a:solidFill>
                        <a:srgbClr val="948200"/>
                      </a:solidFill>
                    </a:lnR>
                    <a:lnT w="9360">
                      <a:solidFill>
                        <a:srgbClr val="948200"/>
                      </a:solidFill>
                    </a:lnT>
                    <a:lnB w="9360">
                      <a:solidFill>
                        <a:srgbClr val="948200"/>
                      </a:solidFill>
                    </a:lnB>
                    <a:solidFill>
                      <a:srgbClr val="faf9f4"/>
                    </a:solidFill>
                  </a:tcPr>
                </a:tc>
                <a:tc>
                  <a:txBody>
                    <a:bodyPr lIns="5400" rIns="5400" tIns="0" bIns="0"/>
                    <a:p>
                      <a:pPr>
                        <a:lnSpc>
                          <a:spcPct val="115000"/>
                        </a:lnSpc>
                      </a:pPr>
                      <a:r>
                        <a:rPr lang="de-DE" sz="1600" spc="-1" strike="noStrike">
                          <a:solidFill>
                            <a:srgbClr val="000000"/>
                          </a:solidFill>
                          <a:uFill>
                            <a:solidFill>
                              <a:srgbClr val="ffffff"/>
                            </a:solidFill>
                          </a:uFill>
                          <a:latin typeface="Calibri"/>
                        </a:rPr>
                        <a:t> </a:t>
                      </a:r>
                      <a:endParaRPr lang="de-DE" sz="1800" spc="-1" strike="noStrike">
                        <a:solidFill>
                          <a:srgbClr val="000000"/>
                        </a:solidFill>
                        <a:uFill>
                          <a:solidFill>
                            <a:srgbClr val="ffffff"/>
                          </a:solidFill>
                        </a:uFill>
                        <a:latin typeface="Arial"/>
                      </a:endParaRPr>
                    </a:p>
                  </a:txBody>
                  <a:tcPr marL="5400" marR="5400">
                    <a:lnL w="9360">
                      <a:solidFill>
                        <a:srgbClr val="948200"/>
                      </a:solidFill>
                    </a:lnL>
                    <a:lnR w="9360">
                      <a:solidFill>
                        <a:srgbClr val="948200"/>
                      </a:solidFill>
                    </a:lnR>
                    <a:lnT w="9360">
                      <a:solidFill>
                        <a:srgbClr val="948200"/>
                      </a:solidFill>
                    </a:lnT>
                    <a:lnB w="9360">
                      <a:solidFill>
                        <a:srgbClr val="948200"/>
                      </a:solidFill>
                    </a:lnB>
                    <a:solidFill>
                      <a:srgbClr val="faf9f4"/>
                    </a:solidFill>
                  </a:tcPr>
                </a:tc>
                <a:tc>
                  <a:txBody>
                    <a:bodyPr lIns="5400" rIns="5400" tIns="0" bIns="0"/>
                    <a:p>
                      <a:pPr>
                        <a:lnSpc>
                          <a:spcPct val="115000"/>
                        </a:lnSpc>
                      </a:pPr>
                      <a:r>
                        <a:rPr lang="de-DE" sz="1600" spc="-1" strike="noStrike">
                          <a:solidFill>
                            <a:srgbClr val="000000"/>
                          </a:solidFill>
                          <a:uFill>
                            <a:solidFill>
                              <a:srgbClr val="ffffff"/>
                            </a:solidFill>
                          </a:uFill>
                          <a:latin typeface="Calibri"/>
                        </a:rPr>
                        <a:t> </a:t>
                      </a:r>
                      <a:endParaRPr lang="de-DE" sz="1800" spc="-1" strike="noStrike">
                        <a:solidFill>
                          <a:srgbClr val="000000"/>
                        </a:solidFill>
                        <a:uFill>
                          <a:solidFill>
                            <a:srgbClr val="ffffff"/>
                          </a:solidFill>
                        </a:uFill>
                        <a:latin typeface="Arial"/>
                      </a:endParaRPr>
                    </a:p>
                  </a:txBody>
                  <a:tcPr marL="5400" marR="5400">
                    <a:lnL w="9360">
                      <a:solidFill>
                        <a:srgbClr val="948200"/>
                      </a:solidFill>
                    </a:lnL>
                    <a:lnR w="9360">
                      <a:solidFill>
                        <a:srgbClr val="948200"/>
                      </a:solidFill>
                    </a:lnR>
                    <a:lnT w="9360">
                      <a:solidFill>
                        <a:srgbClr val="948200"/>
                      </a:solidFill>
                    </a:lnT>
                    <a:lnB w="9360">
                      <a:solidFill>
                        <a:srgbClr val="948200"/>
                      </a:solidFill>
                    </a:lnB>
                    <a:solidFill>
                      <a:srgbClr val="faf9f4"/>
                    </a:solidFill>
                  </a:tcPr>
                </a:tc>
              </a:tr>
            </a:tbl>
          </a:graphicData>
        </a:graphic>
      </p:graphicFrame>
    </p:spTree>
  </p:cSld>
  <p:timing>
    <p:tnLst>
      <p:par>
        <p:cTn id="3" dur="indefinite" restart="never" nodeType="tmRoot">
          <p:childTnLst>
            <p:seq>
              <p:cTn id="4"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4" name="TextShape 1"/>
          <p:cNvSpPr txBox="1"/>
          <p:nvPr/>
        </p:nvSpPr>
        <p:spPr>
          <a:xfrm>
            <a:off x="457200" y="274680"/>
            <a:ext cx="8229240" cy="345600"/>
          </a:xfrm>
          <a:prstGeom prst="rect">
            <a:avLst/>
          </a:prstGeom>
          <a:noFill/>
          <a:ln>
            <a:noFill/>
          </a:ln>
        </p:spPr>
        <p:txBody>
          <a:bodyPr lIns="90000" rIns="90000" tIns="45000" bIns="45000" anchor="ctr"/>
          <a:p>
            <a:endParaRPr lang="de-DE" sz="1800" spc="-1" strike="noStrike">
              <a:solidFill>
                <a:srgbClr val="ffffff"/>
              </a:solidFill>
              <a:uFill>
                <a:solidFill>
                  <a:srgbClr val="ffffff"/>
                </a:solidFill>
              </a:uFill>
              <a:latin typeface="Book Antiqua"/>
            </a:endParaRPr>
          </a:p>
        </p:txBody>
      </p:sp>
      <p:graphicFrame>
        <p:nvGraphicFramePr>
          <p:cNvPr id="85" name="Table 2"/>
          <p:cNvGraphicFramePr/>
          <p:nvPr/>
        </p:nvGraphicFramePr>
        <p:xfrm>
          <a:off x="467640" y="548640"/>
          <a:ext cx="8236440" cy="5256360"/>
        </p:xfrm>
        <a:graphic>
          <a:graphicData uri="http://schemas.openxmlformats.org/drawingml/2006/table">
            <a:tbl>
              <a:tblPr/>
              <a:tblGrid>
                <a:gridCol w="359280"/>
                <a:gridCol w="1311840"/>
                <a:gridCol w="555840"/>
                <a:gridCol w="2801160"/>
                <a:gridCol w="2011320"/>
                <a:gridCol w="1104480"/>
                <a:gridCol w="46800"/>
                <a:gridCol w="46800"/>
              </a:tblGrid>
              <a:tr h="5256360">
                <a:tc>
                  <a:txBody>
                    <a:bodyPr lIns="61560" rIns="59040" tIns="0" bIns="0"/>
                    <a:p>
                      <a:pPr marL="156960">
                        <a:lnSpc>
                          <a:spcPct val="115000"/>
                        </a:lnSpc>
                      </a:pPr>
                      <a:endParaRPr lang="de-DE" sz="1800" spc="-1" strike="noStrike">
                        <a:solidFill>
                          <a:srgbClr val="000000"/>
                        </a:solidFill>
                        <a:uFill>
                          <a:solidFill>
                            <a:srgbClr val="ffffff"/>
                          </a:solidFill>
                        </a:uFill>
                        <a:latin typeface="Arial"/>
                      </a:endParaRPr>
                    </a:p>
                    <a:p>
                      <a:pPr marL="156960">
                        <a:lnSpc>
                          <a:spcPct val="115000"/>
                        </a:lnSpc>
                      </a:pPr>
                      <a:r>
                        <a:rPr lang="de-DE" sz="1600" spc="-1" strike="noStrike">
                          <a:solidFill>
                            <a:srgbClr val="000000"/>
                          </a:solidFill>
                          <a:uFill>
                            <a:solidFill>
                              <a:srgbClr val="ffffff"/>
                            </a:solidFill>
                          </a:uFill>
                          <a:latin typeface="Calibri"/>
                        </a:rPr>
                        <a:t>2</a:t>
                      </a:r>
                      <a:endParaRPr lang="de-DE" sz="1800" spc="-1" strike="noStrike">
                        <a:solidFill>
                          <a:srgbClr val="000000"/>
                        </a:solidFill>
                        <a:uFill>
                          <a:solidFill>
                            <a:srgbClr val="ffffff"/>
                          </a:solidFill>
                        </a:uFill>
                        <a:latin typeface="Arial"/>
                      </a:endParaRPr>
                    </a:p>
                  </a:txBody>
                  <a:tcPr marL="61560" marR="59040">
                    <a:lnL w="9360">
                      <a:solidFill>
                        <a:srgbClr val="948200"/>
                      </a:solidFill>
                    </a:lnL>
                    <a:lnR w="9360">
                      <a:solidFill>
                        <a:srgbClr val="948200"/>
                      </a:solidFill>
                    </a:lnR>
                    <a:lnT w="9360">
                      <a:solidFill>
                        <a:srgbClr val="948200"/>
                      </a:solidFill>
                    </a:lnT>
                    <a:lnB w="9360">
                      <a:solidFill>
                        <a:srgbClr val="948200"/>
                      </a:solidFill>
                    </a:lnB>
                    <a:solidFill>
                      <a:srgbClr val="faf9f4"/>
                    </a:solidFill>
                  </a:tcPr>
                </a:tc>
                <a:tc>
                  <a:txBody>
                    <a:bodyPr lIns="61560" rIns="59040" tIns="0" bIns="0"/>
                    <a:p>
                      <a:pPr marL="156960">
                        <a:lnSpc>
                          <a:spcPct val="115000"/>
                        </a:lnSpc>
                      </a:pPr>
                      <a:endParaRPr lang="de-DE" sz="1800" spc="-1" strike="noStrike">
                        <a:solidFill>
                          <a:srgbClr val="000000"/>
                        </a:solidFill>
                        <a:uFill>
                          <a:solidFill>
                            <a:srgbClr val="ffffff"/>
                          </a:solidFill>
                        </a:uFill>
                        <a:latin typeface="Arial"/>
                      </a:endParaRPr>
                    </a:p>
                    <a:p>
                      <a:pPr marL="156960">
                        <a:lnSpc>
                          <a:spcPct val="115000"/>
                        </a:lnSpc>
                      </a:pPr>
                      <a:r>
                        <a:rPr lang="de-DE" sz="1600" spc="-1" strike="noStrike">
                          <a:solidFill>
                            <a:srgbClr val="000000"/>
                          </a:solidFill>
                          <a:uFill>
                            <a:solidFill>
                              <a:srgbClr val="ffffff"/>
                            </a:solidFill>
                          </a:uFill>
                          <a:latin typeface="Calibri"/>
                        </a:rPr>
                        <a:t>Listenüber-greifendes Wählen </a:t>
                      </a:r>
                      <a:endParaRPr lang="de-DE" sz="1800" spc="-1" strike="noStrike">
                        <a:solidFill>
                          <a:srgbClr val="000000"/>
                        </a:solidFill>
                        <a:uFill>
                          <a:solidFill>
                            <a:srgbClr val="ffffff"/>
                          </a:solidFill>
                        </a:uFill>
                        <a:latin typeface="Arial"/>
                      </a:endParaRPr>
                    </a:p>
                    <a:p>
                      <a:pPr marL="156960">
                        <a:lnSpc>
                          <a:spcPct val="115000"/>
                        </a:lnSpc>
                      </a:pPr>
                      <a:r>
                        <a:rPr lang="de-DE" sz="1600" spc="-1" strike="noStrike">
                          <a:solidFill>
                            <a:srgbClr val="000000"/>
                          </a:solidFill>
                          <a:uFill>
                            <a:solidFill>
                              <a:srgbClr val="ffffff"/>
                            </a:solidFill>
                          </a:uFill>
                          <a:latin typeface="Calibri"/>
                        </a:rPr>
                        <a:t>(Panaschieren)</a:t>
                      </a:r>
                      <a:endParaRPr lang="de-DE" sz="1800" spc="-1" strike="noStrike">
                        <a:solidFill>
                          <a:srgbClr val="000000"/>
                        </a:solidFill>
                        <a:uFill>
                          <a:solidFill>
                            <a:srgbClr val="ffffff"/>
                          </a:solidFill>
                        </a:uFill>
                        <a:latin typeface="Arial"/>
                      </a:endParaRPr>
                    </a:p>
                    <a:p>
                      <a:pPr marL="156960">
                        <a:lnSpc>
                          <a:spcPct val="115000"/>
                        </a:lnSpc>
                      </a:pPr>
                      <a:r>
                        <a:rPr lang="de-DE" sz="1600" spc="-1" strike="noStrike">
                          <a:solidFill>
                            <a:srgbClr val="000000"/>
                          </a:solidFill>
                          <a:uFill>
                            <a:solidFill>
                              <a:srgbClr val="ffffff"/>
                            </a:solidFill>
                          </a:uFill>
                          <a:latin typeface="Calibri"/>
                        </a:rPr>
                        <a:t> </a:t>
                      </a:r>
                      <a:endParaRPr lang="de-DE" sz="1800" spc="-1" strike="noStrike">
                        <a:solidFill>
                          <a:srgbClr val="000000"/>
                        </a:solidFill>
                        <a:uFill>
                          <a:solidFill>
                            <a:srgbClr val="ffffff"/>
                          </a:solidFill>
                        </a:uFill>
                        <a:latin typeface="Arial"/>
                      </a:endParaRPr>
                    </a:p>
                    <a:p>
                      <a:pPr marL="156960">
                        <a:lnSpc>
                          <a:spcPct val="115000"/>
                        </a:lnSpc>
                      </a:pPr>
                      <a:r>
                        <a:rPr lang="de-DE" sz="1600" spc="-1" strike="noStrike">
                          <a:solidFill>
                            <a:srgbClr val="000000"/>
                          </a:solidFill>
                          <a:uFill>
                            <a:solidFill>
                              <a:srgbClr val="ffffff"/>
                            </a:solidFill>
                          </a:uFill>
                          <a:latin typeface="Calibri"/>
                        </a:rPr>
                        <a:t> </a:t>
                      </a:r>
                      <a:endParaRPr lang="de-DE" sz="1800" spc="-1" strike="noStrike">
                        <a:solidFill>
                          <a:srgbClr val="000000"/>
                        </a:solidFill>
                        <a:uFill>
                          <a:solidFill>
                            <a:srgbClr val="ffffff"/>
                          </a:solidFill>
                        </a:uFill>
                        <a:latin typeface="Arial"/>
                      </a:endParaRPr>
                    </a:p>
                    <a:p>
                      <a:pPr marL="156960">
                        <a:lnSpc>
                          <a:spcPct val="115000"/>
                        </a:lnSpc>
                      </a:pPr>
                      <a:r>
                        <a:rPr lang="de-DE" sz="1600" spc="-1" strike="noStrike">
                          <a:solidFill>
                            <a:srgbClr val="000000"/>
                          </a:solidFill>
                          <a:uFill>
                            <a:solidFill>
                              <a:srgbClr val="ffffff"/>
                            </a:solidFill>
                          </a:uFill>
                          <a:latin typeface="Calibri"/>
                        </a:rPr>
                        <a:t> </a:t>
                      </a:r>
                      <a:endParaRPr lang="de-DE" sz="1800" spc="-1" strike="noStrike">
                        <a:solidFill>
                          <a:srgbClr val="000000"/>
                        </a:solidFill>
                        <a:uFill>
                          <a:solidFill>
                            <a:srgbClr val="ffffff"/>
                          </a:solidFill>
                        </a:uFill>
                        <a:latin typeface="Arial"/>
                      </a:endParaRPr>
                    </a:p>
                    <a:p>
                      <a:pPr marL="156960">
                        <a:lnSpc>
                          <a:spcPct val="115000"/>
                        </a:lnSpc>
                      </a:pPr>
                      <a:r>
                        <a:rPr lang="de-DE" sz="1600" spc="-1" strike="noStrike">
                          <a:solidFill>
                            <a:srgbClr val="000000"/>
                          </a:solidFill>
                          <a:uFill>
                            <a:solidFill>
                              <a:srgbClr val="ffffff"/>
                            </a:solidFill>
                          </a:uFill>
                          <a:latin typeface="Calibri"/>
                        </a:rPr>
                        <a:t> </a:t>
                      </a:r>
                      <a:endParaRPr lang="de-DE" sz="1800" spc="-1" strike="noStrike">
                        <a:solidFill>
                          <a:srgbClr val="000000"/>
                        </a:solidFill>
                        <a:uFill>
                          <a:solidFill>
                            <a:srgbClr val="ffffff"/>
                          </a:solidFill>
                        </a:uFill>
                        <a:latin typeface="Arial"/>
                      </a:endParaRPr>
                    </a:p>
                    <a:p>
                      <a:pPr marL="156960">
                        <a:lnSpc>
                          <a:spcPct val="115000"/>
                        </a:lnSpc>
                      </a:pPr>
                      <a:r>
                        <a:rPr lang="de-DE" sz="1600" spc="-1" strike="noStrike">
                          <a:solidFill>
                            <a:srgbClr val="000000"/>
                          </a:solidFill>
                          <a:uFill>
                            <a:solidFill>
                              <a:srgbClr val="ffffff"/>
                            </a:solidFill>
                          </a:uFill>
                          <a:latin typeface="Calibri"/>
                        </a:rPr>
                        <a:t> </a:t>
                      </a:r>
                      <a:endParaRPr lang="de-DE" sz="1800" spc="-1" strike="noStrike">
                        <a:solidFill>
                          <a:srgbClr val="000000"/>
                        </a:solidFill>
                        <a:uFill>
                          <a:solidFill>
                            <a:srgbClr val="ffffff"/>
                          </a:solidFill>
                        </a:uFill>
                        <a:latin typeface="Arial"/>
                      </a:endParaRPr>
                    </a:p>
                    <a:p>
                      <a:pPr marL="156960">
                        <a:lnSpc>
                          <a:spcPct val="115000"/>
                        </a:lnSpc>
                      </a:pPr>
                      <a:r>
                        <a:rPr lang="de-DE" sz="1600" spc="-1" strike="noStrike">
                          <a:solidFill>
                            <a:srgbClr val="000000"/>
                          </a:solidFill>
                          <a:uFill>
                            <a:solidFill>
                              <a:srgbClr val="ffffff"/>
                            </a:solidFill>
                          </a:uFill>
                          <a:latin typeface="Calibri"/>
                        </a:rPr>
                        <a:t> </a:t>
                      </a:r>
                      <a:endParaRPr lang="de-DE" sz="1800" spc="-1" strike="noStrike">
                        <a:solidFill>
                          <a:srgbClr val="000000"/>
                        </a:solidFill>
                        <a:uFill>
                          <a:solidFill>
                            <a:srgbClr val="ffffff"/>
                          </a:solidFill>
                        </a:uFill>
                        <a:latin typeface="Arial"/>
                      </a:endParaRPr>
                    </a:p>
                  </a:txBody>
                  <a:tcPr marL="61560" marR="59040">
                    <a:lnL w="9360">
                      <a:solidFill>
                        <a:srgbClr val="948200"/>
                      </a:solidFill>
                    </a:lnL>
                    <a:lnR w="9360">
                      <a:solidFill>
                        <a:srgbClr val="948200"/>
                      </a:solidFill>
                    </a:lnR>
                    <a:lnT w="9360">
                      <a:solidFill>
                        <a:srgbClr val="948200"/>
                      </a:solidFill>
                    </a:lnT>
                    <a:lnB w="9360">
                      <a:solidFill>
                        <a:srgbClr val="948200"/>
                      </a:solidFill>
                    </a:lnB>
                    <a:solidFill>
                      <a:srgbClr val="faf9f4"/>
                    </a:solidFill>
                  </a:tcPr>
                </a:tc>
                <a:tc>
                  <a:txBody>
                    <a:bodyPr lIns="61560" rIns="59040" tIns="0" bIns="0"/>
                    <a:p>
                      <a:pPr marL="156960">
                        <a:lnSpc>
                          <a:spcPct val="115000"/>
                        </a:lnSpc>
                      </a:pPr>
                      <a:r>
                        <a:rPr lang="de-DE" sz="1600" spc="-1" strike="noStrike">
                          <a:solidFill>
                            <a:srgbClr val="000000"/>
                          </a:solidFill>
                          <a:uFill>
                            <a:solidFill>
                              <a:srgbClr val="ffffff"/>
                            </a:solidFill>
                          </a:uFill>
                          <a:latin typeface="Calibri"/>
                        </a:rPr>
                        <a:t> </a:t>
                      </a:r>
                      <a:endParaRPr lang="de-DE" sz="1800" spc="-1" strike="noStrike">
                        <a:solidFill>
                          <a:srgbClr val="000000"/>
                        </a:solidFill>
                        <a:uFill>
                          <a:solidFill>
                            <a:srgbClr val="ffffff"/>
                          </a:solidFill>
                        </a:uFill>
                        <a:latin typeface="Arial"/>
                      </a:endParaRPr>
                    </a:p>
                  </a:txBody>
                  <a:tcPr marL="61560" marR="59040">
                    <a:lnL w="9360">
                      <a:solidFill>
                        <a:srgbClr val="948200"/>
                      </a:solidFill>
                    </a:lnL>
                    <a:lnR w="9360">
                      <a:solidFill>
                        <a:srgbClr val="948200"/>
                      </a:solidFill>
                    </a:lnR>
                    <a:lnT w="9360">
                      <a:solidFill>
                        <a:srgbClr val="948200"/>
                      </a:solidFill>
                    </a:lnT>
                    <a:lnB w="9360">
                      <a:solidFill>
                        <a:srgbClr val="948200"/>
                      </a:solidFill>
                    </a:lnB>
                    <a:solidFill>
                      <a:srgbClr val="faf9f4"/>
                    </a:solidFill>
                  </a:tcPr>
                </a:tc>
                <a:tc>
                  <a:txBody>
                    <a:bodyPr lIns="61560" rIns="59040" tIns="0" bIns="0"/>
                    <a:p>
                      <a:pPr>
                        <a:lnSpc>
                          <a:spcPct val="115000"/>
                        </a:lnSpc>
                      </a:pPr>
                      <a:endParaRPr lang="de-DE" sz="1800" spc="-1" strike="noStrike">
                        <a:solidFill>
                          <a:srgbClr val="000000"/>
                        </a:solidFill>
                        <a:uFill>
                          <a:solidFill>
                            <a:srgbClr val="ffffff"/>
                          </a:solidFill>
                        </a:uFill>
                        <a:latin typeface="Arial"/>
                      </a:endParaRPr>
                    </a:p>
                    <a:p>
                      <a:pPr marL="285840" indent="-285480">
                        <a:lnSpc>
                          <a:spcPct val="115000"/>
                        </a:lnSpc>
                        <a:buClr>
                          <a:srgbClr val="000000"/>
                        </a:buClr>
                        <a:buFont typeface="Arial"/>
                        <a:buChar char="•"/>
                      </a:pPr>
                      <a:r>
                        <a:rPr lang="de-DE" sz="1600" spc="-1" strike="noStrike">
                          <a:solidFill>
                            <a:srgbClr val="000000"/>
                          </a:solidFill>
                          <a:uFill>
                            <a:solidFill>
                              <a:srgbClr val="ffffff"/>
                            </a:solidFill>
                          </a:uFill>
                          <a:latin typeface="Calibri"/>
                        </a:rPr>
                        <a:t>Jeder Wähler hat so viele Stimmen zur Verfügung, wie Sitze im LT zu besetzen sind (35). Diese Stimmen können auf Kandidaten verschiedener  Listen verteilt werden.</a:t>
                      </a:r>
                      <a:endParaRPr lang="de-DE" sz="1800" spc="-1" strike="noStrike">
                        <a:solidFill>
                          <a:srgbClr val="000000"/>
                        </a:solidFill>
                        <a:uFill>
                          <a:solidFill>
                            <a:srgbClr val="ffffff"/>
                          </a:solidFill>
                        </a:uFill>
                        <a:latin typeface="Arial"/>
                      </a:endParaRPr>
                    </a:p>
                    <a:p>
                      <a:pPr marL="285840" indent="-285480">
                        <a:lnSpc>
                          <a:spcPct val="115000"/>
                        </a:lnSpc>
                        <a:buClr>
                          <a:srgbClr val="000000"/>
                        </a:buClr>
                        <a:buFont typeface="Arial"/>
                        <a:buChar char="•"/>
                      </a:pPr>
                      <a:r>
                        <a:rPr lang="de-DE" sz="1600" spc="-1" strike="noStrike">
                          <a:solidFill>
                            <a:srgbClr val="000000"/>
                          </a:solidFill>
                          <a:uFill>
                            <a:solidFill>
                              <a:srgbClr val="ffffff"/>
                            </a:solidFill>
                          </a:uFill>
                          <a:latin typeface="Calibri"/>
                        </a:rPr>
                        <a:t>Die Sitzverteilung bestimmt sich aus den Kandidatenstimmen (persönliche Stimmen) und den unpersönlichen Stimmen an die Listen (Listenzeichen ankreuzen ohne Kandidatennamen aufzuschreiben).</a:t>
                      </a:r>
                      <a:endParaRPr lang="de-DE" sz="1800" spc="-1" strike="noStrike">
                        <a:solidFill>
                          <a:srgbClr val="000000"/>
                        </a:solidFill>
                        <a:uFill>
                          <a:solidFill>
                            <a:srgbClr val="ffffff"/>
                          </a:solidFill>
                        </a:uFill>
                        <a:latin typeface="Arial"/>
                      </a:endParaRPr>
                    </a:p>
                    <a:p>
                      <a:pPr marL="156960">
                        <a:lnSpc>
                          <a:spcPct val="115000"/>
                        </a:lnSpc>
                      </a:pPr>
                      <a:r>
                        <a:rPr lang="de-DE" sz="1600" spc="-1" strike="noStrike">
                          <a:solidFill>
                            <a:srgbClr val="000000"/>
                          </a:solidFill>
                          <a:uFill>
                            <a:solidFill>
                              <a:srgbClr val="ffffff"/>
                            </a:solidFill>
                          </a:uFill>
                          <a:latin typeface="Calibri"/>
                        </a:rPr>
                        <a:t> </a:t>
                      </a:r>
                      <a:endParaRPr lang="de-DE" sz="1800" spc="-1" strike="noStrike">
                        <a:solidFill>
                          <a:srgbClr val="000000"/>
                        </a:solidFill>
                        <a:uFill>
                          <a:solidFill>
                            <a:srgbClr val="ffffff"/>
                          </a:solidFill>
                        </a:uFill>
                        <a:latin typeface="Arial"/>
                      </a:endParaRPr>
                    </a:p>
                  </a:txBody>
                  <a:tcPr marL="61560" marR="59040">
                    <a:lnL w="9360">
                      <a:solidFill>
                        <a:srgbClr val="948200"/>
                      </a:solidFill>
                    </a:lnL>
                    <a:lnR w="9360">
                      <a:solidFill>
                        <a:srgbClr val="948200"/>
                      </a:solidFill>
                    </a:lnR>
                    <a:lnT w="9360">
                      <a:solidFill>
                        <a:srgbClr val="948200"/>
                      </a:solidFill>
                    </a:lnT>
                    <a:lnB w="9360">
                      <a:solidFill>
                        <a:srgbClr val="948200"/>
                      </a:solidFill>
                    </a:lnB>
                    <a:solidFill>
                      <a:srgbClr val="faf9f4"/>
                    </a:solidFill>
                  </a:tcPr>
                </a:tc>
                <a:tc>
                  <a:txBody>
                    <a:bodyPr lIns="61560" rIns="59040" tIns="0" bIns="0"/>
                    <a:p>
                      <a:pPr>
                        <a:lnSpc>
                          <a:spcPct val="115000"/>
                        </a:lnSpc>
                      </a:pPr>
                      <a:endParaRPr lang="de-DE" sz="1800" spc="-1" strike="noStrike">
                        <a:solidFill>
                          <a:srgbClr val="000000"/>
                        </a:solidFill>
                        <a:uFill>
                          <a:solidFill>
                            <a:srgbClr val="ffffff"/>
                          </a:solidFill>
                        </a:uFill>
                        <a:latin typeface="Arial"/>
                      </a:endParaRPr>
                    </a:p>
                    <a:p>
                      <a:pPr marL="285840" indent="-285480">
                        <a:lnSpc>
                          <a:spcPct val="115000"/>
                        </a:lnSpc>
                        <a:buClr>
                          <a:srgbClr val="000000"/>
                        </a:buClr>
                        <a:buFont typeface="Arial"/>
                        <a:buChar char="•"/>
                      </a:pPr>
                      <a:r>
                        <a:rPr lang="de-DE" sz="1600" spc="-1" strike="noStrike">
                          <a:solidFill>
                            <a:srgbClr val="000000"/>
                          </a:solidFill>
                          <a:uFill>
                            <a:solidFill>
                              <a:srgbClr val="ffffff"/>
                            </a:solidFill>
                          </a:uFill>
                          <a:latin typeface="Calibri"/>
                        </a:rPr>
                        <a:t>Nicht vorgesehen</a:t>
                      </a:r>
                      <a:endParaRPr lang="de-DE" sz="1800" spc="-1" strike="noStrike">
                        <a:solidFill>
                          <a:srgbClr val="000000"/>
                        </a:solidFill>
                        <a:uFill>
                          <a:solidFill>
                            <a:srgbClr val="ffffff"/>
                          </a:solidFill>
                        </a:uFill>
                        <a:latin typeface="Arial"/>
                      </a:endParaRPr>
                    </a:p>
                    <a:p>
                      <a:pPr marL="156960">
                        <a:lnSpc>
                          <a:spcPct val="115000"/>
                        </a:lnSpc>
                      </a:pPr>
                      <a:r>
                        <a:rPr lang="de-DE" sz="1600" spc="-1" strike="noStrike">
                          <a:solidFill>
                            <a:srgbClr val="000000"/>
                          </a:solidFill>
                          <a:uFill>
                            <a:solidFill>
                              <a:srgbClr val="ffffff"/>
                            </a:solidFill>
                          </a:uFill>
                          <a:latin typeface="Calibri"/>
                        </a:rPr>
                        <a:t> </a:t>
                      </a:r>
                      <a:endParaRPr lang="de-DE" sz="1800" spc="-1" strike="noStrike">
                        <a:solidFill>
                          <a:srgbClr val="000000"/>
                        </a:solidFill>
                        <a:uFill>
                          <a:solidFill>
                            <a:srgbClr val="ffffff"/>
                          </a:solidFill>
                        </a:uFill>
                        <a:latin typeface="Arial"/>
                      </a:endParaRPr>
                    </a:p>
                    <a:p>
                      <a:pPr marL="285840" indent="-285480">
                        <a:lnSpc>
                          <a:spcPct val="115000"/>
                        </a:lnSpc>
                        <a:buClr>
                          <a:srgbClr val="000000"/>
                        </a:buClr>
                        <a:buFont typeface="Arial"/>
                        <a:buChar char="•"/>
                      </a:pPr>
                      <a:r>
                        <a:rPr lang="de-DE" sz="1600" spc="-1" strike="noStrike">
                          <a:solidFill>
                            <a:srgbClr val="000000"/>
                          </a:solidFill>
                          <a:uFill>
                            <a:solidFill>
                              <a:srgbClr val="ffffff"/>
                            </a:solidFill>
                          </a:uFill>
                          <a:latin typeface="Calibri"/>
                        </a:rPr>
                        <a:t>Es können nur Listen gewählt werden mit 4 Vorzugsstimmen innerhalb der gewählten Liste</a:t>
                      </a:r>
                      <a:endParaRPr lang="de-DE" sz="1800" spc="-1" strike="noStrike">
                        <a:solidFill>
                          <a:srgbClr val="000000"/>
                        </a:solidFill>
                        <a:uFill>
                          <a:solidFill>
                            <a:srgbClr val="ffffff"/>
                          </a:solidFill>
                        </a:uFill>
                        <a:latin typeface="Arial"/>
                      </a:endParaRPr>
                    </a:p>
                  </a:txBody>
                  <a:tcPr marL="61560" marR="59040">
                    <a:lnL w="9360">
                      <a:solidFill>
                        <a:srgbClr val="948200"/>
                      </a:solidFill>
                    </a:lnL>
                    <a:lnR w="9360">
                      <a:solidFill>
                        <a:srgbClr val="948200"/>
                      </a:solidFill>
                    </a:lnR>
                    <a:lnT w="9360">
                      <a:solidFill>
                        <a:srgbClr val="948200"/>
                      </a:solidFill>
                    </a:lnT>
                    <a:lnB w="9360">
                      <a:solidFill>
                        <a:srgbClr val="948200"/>
                      </a:solidFill>
                    </a:lnB>
                    <a:solidFill>
                      <a:srgbClr val="faf9f4"/>
                    </a:solidFill>
                  </a:tcPr>
                </a:tc>
                <a:tc>
                  <a:txBody>
                    <a:bodyPr lIns="61560" rIns="59040" tIns="0" bIns="0"/>
                    <a:p>
                      <a:pPr marL="156960">
                        <a:lnSpc>
                          <a:spcPct val="115000"/>
                        </a:lnSpc>
                      </a:pPr>
                      <a:r>
                        <a:rPr lang="de-DE" sz="1600" spc="-1" strike="noStrike">
                          <a:solidFill>
                            <a:srgbClr val="000000"/>
                          </a:solidFill>
                          <a:uFill>
                            <a:solidFill>
                              <a:srgbClr val="ffffff"/>
                            </a:solidFill>
                          </a:uFill>
                          <a:latin typeface="Calibri"/>
                        </a:rPr>
                        <a:t> </a:t>
                      </a:r>
                      <a:endParaRPr lang="de-DE" sz="1800" spc="-1" strike="noStrike">
                        <a:solidFill>
                          <a:srgbClr val="000000"/>
                        </a:solidFill>
                        <a:uFill>
                          <a:solidFill>
                            <a:srgbClr val="ffffff"/>
                          </a:solidFill>
                        </a:uFill>
                        <a:latin typeface="Arial"/>
                      </a:endParaRPr>
                    </a:p>
                    <a:p>
                      <a:pPr marL="156960">
                        <a:lnSpc>
                          <a:spcPct val="115000"/>
                        </a:lnSpc>
                      </a:pPr>
                      <a:r>
                        <a:rPr lang="de-DE" sz="1600" spc="-1" strike="noStrike">
                          <a:solidFill>
                            <a:srgbClr val="000000"/>
                          </a:solidFill>
                          <a:uFill>
                            <a:solidFill>
                              <a:srgbClr val="ffffff"/>
                            </a:solidFill>
                          </a:uFill>
                          <a:latin typeface="Calibri"/>
                        </a:rPr>
                        <a:t> </a:t>
                      </a:r>
                      <a:endParaRPr lang="de-DE" sz="1800" spc="-1" strike="noStrike">
                        <a:solidFill>
                          <a:srgbClr val="000000"/>
                        </a:solidFill>
                        <a:uFill>
                          <a:solidFill>
                            <a:srgbClr val="ffffff"/>
                          </a:solidFill>
                        </a:uFill>
                        <a:latin typeface="Arial"/>
                      </a:endParaRPr>
                    </a:p>
                    <a:p>
                      <a:pPr marL="156960">
                        <a:lnSpc>
                          <a:spcPct val="115000"/>
                        </a:lnSpc>
                      </a:pPr>
                      <a:r>
                        <a:rPr lang="de-DE" sz="1600" spc="-1" strike="noStrike">
                          <a:solidFill>
                            <a:srgbClr val="000000"/>
                          </a:solidFill>
                          <a:uFill>
                            <a:solidFill>
                              <a:srgbClr val="ffffff"/>
                            </a:solidFill>
                          </a:uFill>
                          <a:latin typeface="Calibri"/>
                        </a:rPr>
                        <a:t> </a:t>
                      </a:r>
                      <a:endParaRPr lang="de-DE" sz="1800" spc="-1" strike="noStrike">
                        <a:solidFill>
                          <a:srgbClr val="000000"/>
                        </a:solidFill>
                        <a:uFill>
                          <a:solidFill>
                            <a:srgbClr val="ffffff"/>
                          </a:solidFill>
                        </a:uFill>
                        <a:latin typeface="Arial"/>
                      </a:endParaRPr>
                    </a:p>
                    <a:p>
                      <a:pPr marL="156960">
                        <a:lnSpc>
                          <a:spcPct val="115000"/>
                        </a:lnSpc>
                      </a:pPr>
                      <a:r>
                        <a:rPr lang="de-DE" sz="1600" spc="-1" strike="noStrike">
                          <a:solidFill>
                            <a:srgbClr val="000000"/>
                          </a:solidFill>
                          <a:uFill>
                            <a:solidFill>
                              <a:srgbClr val="ffffff"/>
                            </a:solidFill>
                          </a:uFill>
                          <a:latin typeface="Calibri"/>
                        </a:rPr>
                        <a:t> </a:t>
                      </a:r>
                      <a:endParaRPr lang="de-DE" sz="1800" spc="-1" strike="noStrike">
                        <a:solidFill>
                          <a:srgbClr val="000000"/>
                        </a:solidFill>
                        <a:uFill>
                          <a:solidFill>
                            <a:srgbClr val="ffffff"/>
                          </a:solidFill>
                        </a:uFill>
                        <a:latin typeface="Arial"/>
                      </a:endParaRPr>
                    </a:p>
                    <a:p>
                      <a:pPr marL="156960">
                        <a:lnSpc>
                          <a:spcPct val="115000"/>
                        </a:lnSpc>
                      </a:pPr>
                      <a:r>
                        <a:rPr lang="de-DE" sz="1600" spc="-1" strike="noStrike">
                          <a:solidFill>
                            <a:srgbClr val="000000"/>
                          </a:solidFill>
                          <a:uFill>
                            <a:solidFill>
                              <a:srgbClr val="ffffff"/>
                            </a:solidFill>
                          </a:uFill>
                          <a:latin typeface="Calibri"/>
                        </a:rPr>
                        <a:t> </a:t>
                      </a:r>
                      <a:endParaRPr lang="de-DE" sz="1800" spc="-1" strike="noStrike">
                        <a:solidFill>
                          <a:srgbClr val="000000"/>
                        </a:solidFill>
                        <a:uFill>
                          <a:solidFill>
                            <a:srgbClr val="ffffff"/>
                          </a:solidFill>
                        </a:uFill>
                        <a:latin typeface="Arial"/>
                      </a:endParaRPr>
                    </a:p>
                    <a:p>
                      <a:pPr marL="156960">
                        <a:lnSpc>
                          <a:spcPct val="115000"/>
                        </a:lnSpc>
                      </a:pPr>
                      <a:r>
                        <a:rPr lang="de-DE" sz="1600" spc="-1" strike="noStrike">
                          <a:solidFill>
                            <a:srgbClr val="000000"/>
                          </a:solidFill>
                          <a:uFill>
                            <a:solidFill>
                              <a:srgbClr val="ffffff"/>
                            </a:solidFill>
                          </a:uFill>
                          <a:latin typeface="Calibri"/>
                        </a:rPr>
                        <a:t> </a:t>
                      </a:r>
                      <a:endParaRPr lang="de-DE" sz="1800" spc="-1" strike="noStrike">
                        <a:solidFill>
                          <a:srgbClr val="000000"/>
                        </a:solidFill>
                        <a:uFill>
                          <a:solidFill>
                            <a:srgbClr val="ffffff"/>
                          </a:solidFill>
                        </a:uFill>
                        <a:latin typeface="Arial"/>
                      </a:endParaRPr>
                    </a:p>
                    <a:p>
                      <a:pPr marL="156960">
                        <a:lnSpc>
                          <a:spcPct val="115000"/>
                        </a:lnSpc>
                      </a:pPr>
                      <a:r>
                        <a:rPr lang="de-DE" sz="1600" spc="-1" strike="noStrike">
                          <a:solidFill>
                            <a:srgbClr val="000000"/>
                          </a:solidFill>
                          <a:uFill>
                            <a:solidFill>
                              <a:srgbClr val="ffffff"/>
                            </a:solidFill>
                          </a:uFill>
                          <a:latin typeface="Calibri"/>
                        </a:rPr>
                        <a:t> </a:t>
                      </a:r>
                      <a:endParaRPr lang="de-DE" sz="1800" spc="-1" strike="noStrike">
                        <a:solidFill>
                          <a:srgbClr val="000000"/>
                        </a:solidFill>
                        <a:uFill>
                          <a:solidFill>
                            <a:srgbClr val="ffffff"/>
                          </a:solidFill>
                        </a:uFill>
                        <a:latin typeface="Arial"/>
                      </a:endParaRPr>
                    </a:p>
                    <a:p>
                      <a:pPr marL="156960">
                        <a:lnSpc>
                          <a:spcPct val="115000"/>
                        </a:lnSpc>
                      </a:pPr>
                      <a:r>
                        <a:rPr lang="de-DE" sz="1600" spc="-1" strike="noStrike">
                          <a:solidFill>
                            <a:srgbClr val="000000"/>
                          </a:solidFill>
                          <a:uFill>
                            <a:solidFill>
                              <a:srgbClr val="ffffff"/>
                            </a:solidFill>
                          </a:uFill>
                          <a:latin typeface="Calibri"/>
                        </a:rPr>
                        <a:t> </a:t>
                      </a:r>
                      <a:endParaRPr lang="de-DE" sz="1800" spc="-1" strike="noStrike">
                        <a:solidFill>
                          <a:srgbClr val="000000"/>
                        </a:solidFill>
                        <a:uFill>
                          <a:solidFill>
                            <a:srgbClr val="ffffff"/>
                          </a:solidFill>
                        </a:uFill>
                        <a:latin typeface="Arial"/>
                      </a:endParaRPr>
                    </a:p>
                  </a:txBody>
                  <a:tcPr marL="61560" marR="59040">
                    <a:lnL w="9360">
                      <a:solidFill>
                        <a:srgbClr val="948200"/>
                      </a:solidFill>
                    </a:lnL>
                    <a:lnR w="9360">
                      <a:solidFill>
                        <a:srgbClr val="948200"/>
                      </a:solidFill>
                    </a:lnR>
                    <a:lnT w="9360">
                      <a:solidFill>
                        <a:srgbClr val="948200"/>
                      </a:solidFill>
                    </a:lnT>
                    <a:lnB w="9360">
                      <a:solidFill>
                        <a:srgbClr val="948200"/>
                      </a:solidFill>
                    </a:lnB>
                    <a:solidFill>
                      <a:srgbClr val="faf9f4"/>
                    </a:solidFill>
                  </a:tcPr>
                </a:tc>
                <a:tc>
                  <a:txBody>
                    <a:bodyPr lIns="5400" rIns="5400" tIns="0" bIns="0"/>
                    <a:p>
                      <a:pPr marL="156960">
                        <a:lnSpc>
                          <a:spcPct val="115000"/>
                        </a:lnSpc>
                      </a:pPr>
                      <a:r>
                        <a:rPr lang="de-DE" sz="1600" spc="-1" strike="noStrike">
                          <a:solidFill>
                            <a:srgbClr val="000000"/>
                          </a:solidFill>
                          <a:uFill>
                            <a:solidFill>
                              <a:srgbClr val="ffffff"/>
                            </a:solidFill>
                          </a:uFill>
                          <a:latin typeface="Book Antiqua"/>
                        </a:rPr>
                        <a:t> </a:t>
                      </a:r>
                      <a:endParaRPr lang="de-DE" sz="1800" spc="-1" strike="noStrike">
                        <a:solidFill>
                          <a:srgbClr val="000000"/>
                        </a:solidFill>
                        <a:uFill>
                          <a:solidFill>
                            <a:srgbClr val="ffffff"/>
                          </a:solidFill>
                        </a:uFill>
                        <a:latin typeface="Arial"/>
                      </a:endParaRPr>
                    </a:p>
                  </a:txBody>
                  <a:tcPr marL="5400" marR="5400">
                    <a:lnL w="9360">
                      <a:solidFill>
                        <a:srgbClr val="948200"/>
                      </a:solidFill>
                    </a:lnL>
                    <a:lnR w="9360">
                      <a:solidFill>
                        <a:srgbClr val="948200"/>
                      </a:solidFill>
                    </a:lnR>
                    <a:lnT w="9360">
                      <a:solidFill>
                        <a:srgbClr val="948200"/>
                      </a:solidFill>
                    </a:lnT>
                    <a:lnB w="9360">
                      <a:solidFill>
                        <a:srgbClr val="948200"/>
                      </a:solidFill>
                    </a:lnB>
                    <a:solidFill>
                      <a:srgbClr val="faf9f4"/>
                    </a:solidFill>
                  </a:tcPr>
                </a:tc>
                <a:tc>
                  <a:txBody>
                    <a:bodyPr lIns="5400" rIns="5400" tIns="0" bIns="0"/>
                    <a:p>
                      <a:pPr marL="156960">
                        <a:lnSpc>
                          <a:spcPct val="115000"/>
                        </a:lnSpc>
                      </a:pPr>
                      <a:r>
                        <a:rPr lang="de-DE" sz="1600" spc="-1" strike="noStrike">
                          <a:solidFill>
                            <a:srgbClr val="000000"/>
                          </a:solidFill>
                          <a:uFill>
                            <a:solidFill>
                              <a:srgbClr val="ffffff"/>
                            </a:solidFill>
                          </a:uFill>
                          <a:latin typeface="Book Antiqua"/>
                        </a:rPr>
                        <a:t> </a:t>
                      </a:r>
                      <a:endParaRPr lang="de-DE" sz="1800" spc="-1" strike="noStrike">
                        <a:solidFill>
                          <a:srgbClr val="000000"/>
                        </a:solidFill>
                        <a:uFill>
                          <a:solidFill>
                            <a:srgbClr val="ffffff"/>
                          </a:solidFill>
                        </a:uFill>
                        <a:latin typeface="Arial"/>
                      </a:endParaRPr>
                    </a:p>
                  </a:txBody>
                  <a:tcPr marL="5400" marR="5400">
                    <a:lnL w="9360">
                      <a:solidFill>
                        <a:srgbClr val="948200"/>
                      </a:solidFill>
                    </a:lnL>
                    <a:lnR w="9360">
                      <a:solidFill>
                        <a:srgbClr val="948200"/>
                      </a:solidFill>
                    </a:lnR>
                    <a:lnT w="9360">
                      <a:solidFill>
                        <a:srgbClr val="948200"/>
                      </a:solidFill>
                    </a:lnT>
                    <a:lnB w="9360">
                      <a:solidFill>
                        <a:srgbClr val="948200"/>
                      </a:solidFill>
                    </a:lnB>
                    <a:solidFill>
                      <a:srgbClr val="faf9f4"/>
                    </a:solidFill>
                  </a:tcPr>
                </a:tc>
              </a:tr>
            </a:tbl>
          </a:graphicData>
        </a:graphic>
      </p:graphicFrame>
    </p:spTree>
  </p:cSld>
  <p:timing>
    <p:tnLst>
      <p:par>
        <p:cTn id="5" dur="indefinite" restart="never" nodeType="tmRoot">
          <p:childTnLst>
            <p:seq>
              <p:cTn id="6"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6" name="TextShape 1"/>
          <p:cNvSpPr txBox="1"/>
          <p:nvPr/>
        </p:nvSpPr>
        <p:spPr>
          <a:xfrm>
            <a:off x="457200" y="274680"/>
            <a:ext cx="8229240" cy="1142640"/>
          </a:xfrm>
          <a:prstGeom prst="rect">
            <a:avLst/>
          </a:prstGeom>
          <a:noFill/>
          <a:ln>
            <a:noFill/>
          </a:ln>
        </p:spPr>
        <p:txBody>
          <a:bodyPr lIns="90000" rIns="90000" tIns="45000" bIns="45000" anchor="ctr"/>
          <a:p>
            <a:endParaRPr lang="de-DE" sz="1800" spc="-1" strike="noStrike">
              <a:solidFill>
                <a:srgbClr val="ffffff"/>
              </a:solidFill>
              <a:uFill>
                <a:solidFill>
                  <a:srgbClr val="ffffff"/>
                </a:solidFill>
              </a:uFill>
              <a:latin typeface="Book Antiqua"/>
            </a:endParaRPr>
          </a:p>
        </p:txBody>
      </p:sp>
      <p:graphicFrame>
        <p:nvGraphicFramePr>
          <p:cNvPr id="87" name="Table 2"/>
          <p:cNvGraphicFramePr/>
          <p:nvPr/>
        </p:nvGraphicFramePr>
        <p:xfrm>
          <a:off x="453600" y="1845000"/>
          <a:ext cx="8236440" cy="3168000"/>
        </p:xfrm>
        <a:graphic>
          <a:graphicData uri="http://schemas.openxmlformats.org/drawingml/2006/table">
            <a:tbl>
              <a:tblPr/>
              <a:tblGrid>
                <a:gridCol w="277560"/>
                <a:gridCol w="1393560"/>
                <a:gridCol w="569880"/>
                <a:gridCol w="2513880"/>
                <a:gridCol w="1867680"/>
                <a:gridCol w="1521720"/>
                <a:gridCol w="46800"/>
                <a:gridCol w="46800"/>
              </a:tblGrid>
              <a:tr h="3168000">
                <a:tc>
                  <a:txBody>
                    <a:bodyPr lIns="61560" rIns="59040" tIns="0" bIns="0"/>
                    <a:p>
                      <a:pPr>
                        <a:lnSpc>
                          <a:spcPct val="115000"/>
                        </a:lnSpc>
                      </a:pPr>
                      <a:endParaRPr lang="de-DE" sz="1800" spc="-1" strike="noStrike">
                        <a:solidFill>
                          <a:srgbClr val="000000"/>
                        </a:solidFill>
                        <a:uFill>
                          <a:solidFill>
                            <a:srgbClr val="ffffff"/>
                          </a:solidFill>
                        </a:uFill>
                        <a:latin typeface="Arial"/>
                      </a:endParaRPr>
                    </a:p>
                    <a:p>
                      <a:pPr>
                        <a:lnSpc>
                          <a:spcPct val="115000"/>
                        </a:lnSpc>
                      </a:pPr>
                      <a:r>
                        <a:rPr lang="de-DE" sz="1600" spc="-1" strike="noStrike">
                          <a:solidFill>
                            <a:srgbClr val="000000"/>
                          </a:solidFill>
                          <a:uFill>
                            <a:solidFill>
                              <a:srgbClr val="ffffff"/>
                            </a:solidFill>
                          </a:uFill>
                          <a:latin typeface="Calibri"/>
                        </a:rPr>
                        <a:t>3</a:t>
                      </a:r>
                      <a:endParaRPr lang="de-DE" sz="1800" spc="-1" strike="noStrike">
                        <a:solidFill>
                          <a:srgbClr val="000000"/>
                        </a:solidFill>
                        <a:uFill>
                          <a:solidFill>
                            <a:srgbClr val="ffffff"/>
                          </a:solidFill>
                        </a:uFill>
                        <a:latin typeface="Arial"/>
                      </a:endParaRPr>
                    </a:p>
                  </a:txBody>
                  <a:tcPr marL="61560" marR="59040">
                    <a:lnL w="9360">
                      <a:solidFill>
                        <a:srgbClr val="948200"/>
                      </a:solidFill>
                    </a:lnL>
                    <a:lnR w="9360">
                      <a:solidFill>
                        <a:srgbClr val="948200"/>
                      </a:solidFill>
                    </a:lnR>
                    <a:lnT w="9360">
                      <a:solidFill>
                        <a:srgbClr val="948200"/>
                      </a:solidFill>
                    </a:lnT>
                    <a:lnB w="9360">
                      <a:solidFill>
                        <a:srgbClr val="948200"/>
                      </a:solidFill>
                    </a:lnB>
                    <a:solidFill>
                      <a:srgbClr val="faf9f4"/>
                    </a:solidFill>
                  </a:tcPr>
                </a:tc>
                <a:tc>
                  <a:txBody>
                    <a:bodyPr lIns="61560" rIns="59040" tIns="0" bIns="0"/>
                    <a:p>
                      <a:pPr>
                        <a:lnSpc>
                          <a:spcPct val="115000"/>
                        </a:lnSpc>
                      </a:pPr>
                      <a:endParaRPr lang="de-DE" sz="1800" spc="-1" strike="noStrike">
                        <a:solidFill>
                          <a:srgbClr val="000000"/>
                        </a:solidFill>
                        <a:uFill>
                          <a:solidFill>
                            <a:srgbClr val="ffffff"/>
                          </a:solidFill>
                        </a:uFill>
                        <a:latin typeface="Arial"/>
                      </a:endParaRPr>
                    </a:p>
                    <a:p>
                      <a:pPr>
                        <a:lnSpc>
                          <a:spcPct val="115000"/>
                        </a:lnSpc>
                      </a:pPr>
                      <a:r>
                        <a:rPr lang="de-DE" sz="1600" spc="-1" strike="noStrike">
                          <a:solidFill>
                            <a:srgbClr val="000000"/>
                          </a:solidFill>
                          <a:uFill>
                            <a:solidFill>
                              <a:srgbClr val="ffffff"/>
                            </a:solidFill>
                          </a:uFill>
                          <a:latin typeface="Calibri"/>
                        </a:rPr>
                        <a:t>Kumulieren</a:t>
                      </a:r>
                      <a:endParaRPr lang="de-DE" sz="1800" spc="-1" strike="noStrike">
                        <a:solidFill>
                          <a:srgbClr val="000000"/>
                        </a:solidFill>
                        <a:uFill>
                          <a:solidFill>
                            <a:srgbClr val="ffffff"/>
                          </a:solidFill>
                        </a:uFill>
                        <a:latin typeface="Arial"/>
                      </a:endParaRPr>
                    </a:p>
                  </a:txBody>
                  <a:tcPr marL="61560" marR="59040">
                    <a:lnL w="9360">
                      <a:solidFill>
                        <a:srgbClr val="948200"/>
                      </a:solidFill>
                    </a:lnL>
                    <a:lnR w="9360">
                      <a:solidFill>
                        <a:srgbClr val="948200"/>
                      </a:solidFill>
                    </a:lnR>
                    <a:lnT w="9360">
                      <a:solidFill>
                        <a:srgbClr val="948200"/>
                      </a:solidFill>
                    </a:lnT>
                    <a:lnB w="9360">
                      <a:solidFill>
                        <a:srgbClr val="948200"/>
                      </a:solidFill>
                    </a:lnB>
                    <a:solidFill>
                      <a:srgbClr val="faf9f4"/>
                    </a:solidFill>
                  </a:tcPr>
                </a:tc>
                <a:tc>
                  <a:txBody>
                    <a:bodyPr lIns="61560" rIns="59040" tIns="0" bIns="0"/>
                    <a:p>
                      <a:pPr>
                        <a:lnSpc>
                          <a:spcPct val="115000"/>
                        </a:lnSpc>
                      </a:pPr>
                      <a:r>
                        <a:rPr lang="de-DE" sz="1600" spc="-1" strike="noStrike">
                          <a:solidFill>
                            <a:srgbClr val="000000"/>
                          </a:solidFill>
                          <a:uFill>
                            <a:solidFill>
                              <a:srgbClr val="ffffff"/>
                            </a:solidFill>
                          </a:uFill>
                          <a:latin typeface="Calibri"/>
                        </a:rPr>
                        <a:t> </a:t>
                      </a:r>
                      <a:endParaRPr lang="de-DE" sz="1800" spc="-1" strike="noStrike">
                        <a:solidFill>
                          <a:srgbClr val="000000"/>
                        </a:solidFill>
                        <a:uFill>
                          <a:solidFill>
                            <a:srgbClr val="ffffff"/>
                          </a:solidFill>
                        </a:uFill>
                        <a:latin typeface="Arial"/>
                      </a:endParaRPr>
                    </a:p>
                  </a:txBody>
                  <a:tcPr marL="61560" marR="59040">
                    <a:lnL w="9360">
                      <a:solidFill>
                        <a:srgbClr val="948200"/>
                      </a:solidFill>
                    </a:lnL>
                    <a:lnR w="9360">
                      <a:solidFill>
                        <a:srgbClr val="948200"/>
                      </a:solidFill>
                    </a:lnR>
                    <a:lnT w="9360">
                      <a:solidFill>
                        <a:srgbClr val="948200"/>
                      </a:solidFill>
                    </a:lnT>
                    <a:lnB w="9360">
                      <a:solidFill>
                        <a:srgbClr val="948200"/>
                      </a:solidFill>
                    </a:lnB>
                    <a:solidFill>
                      <a:srgbClr val="faf9f4"/>
                    </a:solidFill>
                  </a:tcPr>
                </a:tc>
                <a:tc>
                  <a:txBody>
                    <a:bodyPr lIns="61560" rIns="59040" tIns="0" bIns="0"/>
                    <a:p>
                      <a:pPr>
                        <a:lnSpc>
                          <a:spcPct val="115000"/>
                        </a:lnSpc>
                      </a:pPr>
                      <a:endParaRPr lang="de-DE" sz="1800" spc="-1" strike="noStrike">
                        <a:solidFill>
                          <a:srgbClr val="000000"/>
                        </a:solidFill>
                        <a:uFill>
                          <a:solidFill>
                            <a:srgbClr val="ffffff"/>
                          </a:solidFill>
                        </a:uFill>
                        <a:latin typeface="Arial"/>
                      </a:endParaRPr>
                    </a:p>
                    <a:p>
                      <a:pPr>
                        <a:lnSpc>
                          <a:spcPct val="115000"/>
                        </a:lnSpc>
                      </a:pPr>
                      <a:r>
                        <a:rPr lang="de-DE" sz="1600" spc="-1" strike="noStrike">
                          <a:solidFill>
                            <a:srgbClr val="000000"/>
                          </a:solidFill>
                          <a:uFill>
                            <a:solidFill>
                              <a:srgbClr val="ffffff"/>
                            </a:solidFill>
                          </a:uFill>
                          <a:latin typeface="Calibri"/>
                        </a:rPr>
                        <a:t>Möglichkeit, einem Kandidaten zwei Stimmen zu geben.</a:t>
                      </a:r>
                      <a:endParaRPr lang="de-DE" sz="1800" spc="-1" strike="noStrike">
                        <a:solidFill>
                          <a:srgbClr val="000000"/>
                        </a:solidFill>
                        <a:uFill>
                          <a:solidFill>
                            <a:srgbClr val="ffffff"/>
                          </a:solidFill>
                        </a:uFill>
                        <a:latin typeface="Arial"/>
                      </a:endParaRPr>
                    </a:p>
                    <a:p>
                      <a:pPr>
                        <a:lnSpc>
                          <a:spcPct val="115000"/>
                        </a:lnSpc>
                      </a:pPr>
                      <a:r>
                        <a:rPr lang="de-DE" sz="1600" spc="-1" strike="noStrike">
                          <a:solidFill>
                            <a:srgbClr val="000000"/>
                          </a:solidFill>
                          <a:uFill>
                            <a:solidFill>
                              <a:srgbClr val="ffffff"/>
                            </a:solidFill>
                          </a:uFill>
                          <a:latin typeface="Calibri"/>
                        </a:rPr>
                        <a:t> </a:t>
                      </a:r>
                      <a:endParaRPr lang="de-DE" sz="1800" spc="-1" strike="noStrike">
                        <a:solidFill>
                          <a:srgbClr val="000000"/>
                        </a:solidFill>
                        <a:uFill>
                          <a:solidFill>
                            <a:srgbClr val="ffffff"/>
                          </a:solidFill>
                        </a:uFill>
                        <a:latin typeface="Arial"/>
                      </a:endParaRPr>
                    </a:p>
                  </a:txBody>
                  <a:tcPr marL="61560" marR="59040">
                    <a:lnL w="9360">
                      <a:solidFill>
                        <a:srgbClr val="948200"/>
                      </a:solidFill>
                    </a:lnL>
                    <a:lnR w="9360">
                      <a:solidFill>
                        <a:srgbClr val="948200"/>
                      </a:solidFill>
                    </a:lnR>
                    <a:lnT w="9360">
                      <a:solidFill>
                        <a:srgbClr val="948200"/>
                      </a:solidFill>
                    </a:lnT>
                    <a:lnB w="9360">
                      <a:solidFill>
                        <a:srgbClr val="948200"/>
                      </a:solidFill>
                    </a:lnB>
                    <a:solidFill>
                      <a:srgbClr val="faf9f4"/>
                    </a:solidFill>
                  </a:tcPr>
                </a:tc>
                <a:tc>
                  <a:txBody>
                    <a:bodyPr lIns="61560" rIns="59040" tIns="0" bIns="0"/>
                    <a:p>
                      <a:pPr>
                        <a:lnSpc>
                          <a:spcPct val="115000"/>
                        </a:lnSpc>
                      </a:pPr>
                      <a:endParaRPr lang="de-DE" sz="1800" spc="-1" strike="noStrike">
                        <a:solidFill>
                          <a:srgbClr val="000000"/>
                        </a:solidFill>
                        <a:uFill>
                          <a:solidFill>
                            <a:srgbClr val="ffffff"/>
                          </a:solidFill>
                        </a:uFill>
                        <a:latin typeface="Arial"/>
                      </a:endParaRPr>
                    </a:p>
                    <a:p>
                      <a:pPr>
                        <a:lnSpc>
                          <a:spcPct val="115000"/>
                        </a:lnSpc>
                      </a:pPr>
                      <a:r>
                        <a:rPr lang="de-DE" sz="1600" spc="-1" strike="noStrike">
                          <a:solidFill>
                            <a:srgbClr val="000000"/>
                          </a:solidFill>
                          <a:uFill>
                            <a:solidFill>
                              <a:srgbClr val="ffffff"/>
                            </a:solidFill>
                          </a:uFill>
                          <a:latin typeface="Calibri"/>
                        </a:rPr>
                        <a:t>Nicht vorgesehen</a:t>
                      </a:r>
                      <a:endParaRPr lang="de-DE" sz="1800" spc="-1" strike="noStrike">
                        <a:solidFill>
                          <a:srgbClr val="000000"/>
                        </a:solidFill>
                        <a:uFill>
                          <a:solidFill>
                            <a:srgbClr val="ffffff"/>
                          </a:solidFill>
                        </a:uFill>
                        <a:latin typeface="Arial"/>
                      </a:endParaRPr>
                    </a:p>
                  </a:txBody>
                  <a:tcPr marL="61560" marR="59040">
                    <a:lnL w="9360">
                      <a:solidFill>
                        <a:srgbClr val="948200"/>
                      </a:solidFill>
                    </a:lnL>
                    <a:lnR w="9360">
                      <a:solidFill>
                        <a:srgbClr val="948200"/>
                      </a:solidFill>
                    </a:lnR>
                    <a:lnT w="9360">
                      <a:solidFill>
                        <a:srgbClr val="948200"/>
                      </a:solidFill>
                    </a:lnT>
                    <a:lnB w="9360">
                      <a:solidFill>
                        <a:srgbClr val="948200"/>
                      </a:solidFill>
                    </a:lnB>
                    <a:solidFill>
                      <a:srgbClr val="faf9f4"/>
                    </a:solidFill>
                  </a:tcPr>
                </a:tc>
                <a:tc>
                  <a:txBody>
                    <a:bodyPr lIns="61560" rIns="59040" tIns="0" bIns="0"/>
                    <a:p>
                      <a:pPr>
                        <a:lnSpc>
                          <a:spcPct val="115000"/>
                        </a:lnSpc>
                      </a:pPr>
                      <a:r>
                        <a:rPr lang="de-DE" sz="1600" spc="-1" strike="noStrike">
                          <a:solidFill>
                            <a:srgbClr val="000000"/>
                          </a:solidFill>
                          <a:uFill>
                            <a:solidFill>
                              <a:srgbClr val="ffffff"/>
                            </a:solidFill>
                          </a:uFill>
                          <a:latin typeface="Calibri"/>
                        </a:rPr>
                        <a:t> </a:t>
                      </a:r>
                      <a:endParaRPr lang="de-DE" sz="1800" spc="-1" strike="noStrike">
                        <a:solidFill>
                          <a:srgbClr val="000000"/>
                        </a:solidFill>
                        <a:uFill>
                          <a:solidFill>
                            <a:srgbClr val="ffffff"/>
                          </a:solidFill>
                        </a:uFill>
                        <a:latin typeface="Arial"/>
                      </a:endParaRPr>
                    </a:p>
                  </a:txBody>
                  <a:tcPr marL="61560" marR="59040">
                    <a:lnL w="9360">
                      <a:solidFill>
                        <a:srgbClr val="948200"/>
                      </a:solidFill>
                    </a:lnL>
                    <a:lnR w="9360">
                      <a:solidFill>
                        <a:srgbClr val="948200"/>
                      </a:solidFill>
                    </a:lnR>
                    <a:lnT w="9360">
                      <a:solidFill>
                        <a:srgbClr val="948200"/>
                      </a:solidFill>
                    </a:lnT>
                    <a:lnB w="9360">
                      <a:solidFill>
                        <a:srgbClr val="948200"/>
                      </a:solidFill>
                    </a:lnB>
                    <a:solidFill>
                      <a:srgbClr val="faf9f4"/>
                    </a:solidFill>
                  </a:tcPr>
                </a:tc>
                <a:tc>
                  <a:txBody>
                    <a:bodyPr lIns="5400" rIns="5400" tIns="0" bIns="0"/>
                    <a:p>
                      <a:pPr>
                        <a:lnSpc>
                          <a:spcPct val="115000"/>
                        </a:lnSpc>
                      </a:pPr>
                      <a:r>
                        <a:rPr lang="de-DE" sz="1600" spc="-1" strike="noStrike">
                          <a:solidFill>
                            <a:srgbClr val="000000"/>
                          </a:solidFill>
                          <a:uFill>
                            <a:solidFill>
                              <a:srgbClr val="ffffff"/>
                            </a:solidFill>
                          </a:uFill>
                          <a:latin typeface="Calibri"/>
                        </a:rPr>
                        <a:t> </a:t>
                      </a:r>
                      <a:endParaRPr lang="de-DE" sz="1800" spc="-1" strike="noStrike">
                        <a:solidFill>
                          <a:srgbClr val="000000"/>
                        </a:solidFill>
                        <a:uFill>
                          <a:solidFill>
                            <a:srgbClr val="ffffff"/>
                          </a:solidFill>
                        </a:uFill>
                        <a:latin typeface="Arial"/>
                      </a:endParaRPr>
                    </a:p>
                  </a:txBody>
                  <a:tcPr marL="5400" marR="5400">
                    <a:lnL w="9360">
                      <a:solidFill>
                        <a:srgbClr val="948200"/>
                      </a:solidFill>
                    </a:lnL>
                    <a:lnR w="9360">
                      <a:solidFill>
                        <a:srgbClr val="948200"/>
                      </a:solidFill>
                    </a:lnR>
                    <a:lnT w="9360">
                      <a:solidFill>
                        <a:srgbClr val="948200"/>
                      </a:solidFill>
                    </a:lnT>
                    <a:lnB w="9360">
                      <a:solidFill>
                        <a:srgbClr val="948200"/>
                      </a:solidFill>
                    </a:lnB>
                    <a:solidFill>
                      <a:srgbClr val="faf9f4"/>
                    </a:solidFill>
                  </a:tcPr>
                </a:tc>
                <a:tc>
                  <a:txBody>
                    <a:bodyPr lIns="5400" rIns="5400" tIns="0" bIns="0"/>
                    <a:p>
                      <a:pPr>
                        <a:lnSpc>
                          <a:spcPct val="115000"/>
                        </a:lnSpc>
                      </a:pPr>
                      <a:r>
                        <a:rPr lang="de-DE" sz="1600" spc="-1" strike="noStrike">
                          <a:solidFill>
                            <a:srgbClr val="000000"/>
                          </a:solidFill>
                          <a:uFill>
                            <a:solidFill>
                              <a:srgbClr val="ffffff"/>
                            </a:solidFill>
                          </a:uFill>
                          <a:latin typeface="Calibri"/>
                        </a:rPr>
                        <a:t> </a:t>
                      </a:r>
                      <a:endParaRPr lang="de-DE" sz="1800" spc="-1" strike="noStrike">
                        <a:solidFill>
                          <a:srgbClr val="000000"/>
                        </a:solidFill>
                        <a:uFill>
                          <a:solidFill>
                            <a:srgbClr val="ffffff"/>
                          </a:solidFill>
                        </a:uFill>
                        <a:latin typeface="Arial"/>
                      </a:endParaRPr>
                    </a:p>
                  </a:txBody>
                  <a:tcPr marL="5400" marR="5400">
                    <a:lnL w="9360">
                      <a:solidFill>
                        <a:srgbClr val="948200"/>
                      </a:solidFill>
                    </a:lnL>
                    <a:lnR w="9360">
                      <a:solidFill>
                        <a:srgbClr val="948200"/>
                      </a:solidFill>
                    </a:lnR>
                    <a:lnT w="9360">
                      <a:solidFill>
                        <a:srgbClr val="948200"/>
                      </a:solidFill>
                    </a:lnT>
                    <a:lnB w="9360">
                      <a:solidFill>
                        <a:srgbClr val="948200"/>
                      </a:solidFill>
                    </a:lnB>
                    <a:solidFill>
                      <a:srgbClr val="faf9f4"/>
                    </a:solidFill>
                  </a:tcPr>
                </a:tc>
              </a:tr>
            </a:tbl>
          </a:graphicData>
        </a:graphic>
      </p:graphicFrame>
    </p:spTree>
  </p:cSld>
  <p:timing>
    <p:tnLst>
      <p:par>
        <p:cTn id="7" dur="indefinite" restart="never" nodeType="tmRoot">
          <p:childTnLst>
            <p:seq>
              <p:cTn id="8"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8" name="TextShape 1"/>
          <p:cNvSpPr txBox="1"/>
          <p:nvPr/>
        </p:nvSpPr>
        <p:spPr>
          <a:xfrm>
            <a:off x="457200" y="274680"/>
            <a:ext cx="8229240" cy="1142640"/>
          </a:xfrm>
          <a:prstGeom prst="rect">
            <a:avLst/>
          </a:prstGeom>
          <a:noFill/>
          <a:ln>
            <a:noFill/>
          </a:ln>
        </p:spPr>
        <p:txBody>
          <a:bodyPr lIns="90000" rIns="90000" tIns="45000" bIns="45000" anchor="ctr"/>
          <a:p>
            <a:endParaRPr lang="de-DE" sz="1800" spc="-1" strike="noStrike">
              <a:solidFill>
                <a:srgbClr val="ffffff"/>
              </a:solidFill>
              <a:uFill>
                <a:solidFill>
                  <a:srgbClr val="ffffff"/>
                </a:solidFill>
              </a:uFill>
              <a:latin typeface="Book Antiqua"/>
            </a:endParaRPr>
          </a:p>
        </p:txBody>
      </p:sp>
      <p:graphicFrame>
        <p:nvGraphicFramePr>
          <p:cNvPr id="89" name="Table 2"/>
          <p:cNvGraphicFramePr/>
          <p:nvPr/>
        </p:nvGraphicFramePr>
        <p:xfrm>
          <a:off x="453600" y="1052640"/>
          <a:ext cx="8236440" cy="4752000"/>
        </p:xfrm>
        <a:graphic>
          <a:graphicData uri="http://schemas.openxmlformats.org/drawingml/2006/table">
            <a:tbl>
              <a:tblPr/>
              <a:tblGrid>
                <a:gridCol w="277560"/>
                <a:gridCol w="1393560"/>
                <a:gridCol w="384120"/>
                <a:gridCol w="2134800"/>
                <a:gridCol w="1330200"/>
                <a:gridCol w="2623680"/>
                <a:gridCol w="46800"/>
                <a:gridCol w="46800"/>
              </a:tblGrid>
              <a:tr h="4752360">
                <a:tc>
                  <a:txBody>
                    <a:bodyPr lIns="61560" rIns="59040" tIns="0" bIns="0"/>
                    <a:p>
                      <a:pPr>
                        <a:lnSpc>
                          <a:spcPct val="115000"/>
                        </a:lnSpc>
                      </a:pPr>
                      <a:endParaRPr lang="de-DE" sz="1800" spc="-1" strike="noStrike">
                        <a:solidFill>
                          <a:srgbClr val="000000"/>
                        </a:solidFill>
                        <a:uFill>
                          <a:solidFill>
                            <a:srgbClr val="ffffff"/>
                          </a:solidFill>
                        </a:uFill>
                        <a:latin typeface="Arial"/>
                      </a:endParaRPr>
                    </a:p>
                    <a:p>
                      <a:pPr>
                        <a:lnSpc>
                          <a:spcPct val="115000"/>
                        </a:lnSpc>
                      </a:pPr>
                      <a:r>
                        <a:rPr lang="de-DE" sz="1600" spc="-1" strike="noStrike">
                          <a:solidFill>
                            <a:srgbClr val="000000"/>
                          </a:solidFill>
                          <a:uFill>
                            <a:solidFill>
                              <a:srgbClr val="ffffff"/>
                            </a:solidFill>
                          </a:uFill>
                          <a:latin typeface="Calibri"/>
                        </a:rPr>
                        <a:t>4</a:t>
                      </a:r>
                      <a:endParaRPr lang="de-DE" sz="1800" spc="-1" strike="noStrike">
                        <a:solidFill>
                          <a:srgbClr val="000000"/>
                        </a:solidFill>
                        <a:uFill>
                          <a:solidFill>
                            <a:srgbClr val="ffffff"/>
                          </a:solidFill>
                        </a:uFill>
                        <a:latin typeface="Arial"/>
                      </a:endParaRPr>
                    </a:p>
                  </a:txBody>
                  <a:tcPr marL="61560" marR="59040">
                    <a:lnL w="9360">
                      <a:solidFill>
                        <a:srgbClr val="948200"/>
                      </a:solidFill>
                    </a:lnL>
                    <a:lnR w="9360">
                      <a:solidFill>
                        <a:srgbClr val="948200"/>
                      </a:solidFill>
                    </a:lnR>
                    <a:lnT w="9360">
                      <a:solidFill>
                        <a:srgbClr val="948200"/>
                      </a:solidFill>
                    </a:lnT>
                    <a:lnB w="9360">
                      <a:solidFill>
                        <a:srgbClr val="948200"/>
                      </a:solidFill>
                    </a:lnB>
                    <a:solidFill>
                      <a:srgbClr val="faf9f4"/>
                    </a:solidFill>
                  </a:tcPr>
                </a:tc>
                <a:tc>
                  <a:txBody>
                    <a:bodyPr lIns="61560" rIns="59040" tIns="0" bIns="0"/>
                    <a:p>
                      <a:pPr>
                        <a:lnSpc>
                          <a:spcPct val="115000"/>
                        </a:lnSpc>
                      </a:pPr>
                      <a:endParaRPr lang="de-DE" sz="1800" spc="-1" strike="noStrike">
                        <a:solidFill>
                          <a:srgbClr val="000000"/>
                        </a:solidFill>
                        <a:uFill>
                          <a:solidFill>
                            <a:srgbClr val="ffffff"/>
                          </a:solidFill>
                        </a:uFill>
                        <a:latin typeface="Arial"/>
                      </a:endParaRPr>
                    </a:p>
                    <a:p>
                      <a:pPr>
                        <a:lnSpc>
                          <a:spcPct val="115000"/>
                        </a:lnSpc>
                      </a:pPr>
                      <a:r>
                        <a:rPr lang="de-DE" sz="1600" spc="-1" strike="noStrike">
                          <a:solidFill>
                            <a:srgbClr val="000000"/>
                          </a:solidFill>
                          <a:uFill>
                            <a:solidFill>
                              <a:srgbClr val="ffffff"/>
                            </a:solidFill>
                          </a:uFill>
                          <a:latin typeface="Calibri"/>
                        </a:rPr>
                        <a:t>Unvereinbar-keit zwischen LT-Mandat und Mitgliedschaft in der LR</a:t>
                      </a:r>
                      <a:endParaRPr lang="de-DE" sz="1800" spc="-1" strike="noStrike">
                        <a:solidFill>
                          <a:srgbClr val="000000"/>
                        </a:solidFill>
                        <a:uFill>
                          <a:solidFill>
                            <a:srgbClr val="ffffff"/>
                          </a:solidFill>
                        </a:uFill>
                        <a:latin typeface="Arial"/>
                      </a:endParaRPr>
                    </a:p>
                  </a:txBody>
                  <a:tcPr marL="61560" marR="59040">
                    <a:lnL w="9360">
                      <a:solidFill>
                        <a:srgbClr val="948200"/>
                      </a:solidFill>
                    </a:lnL>
                    <a:lnR w="9360">
                      <a:solidFill>
                        <a:srgbClr val="948200"/>
                      </a:solidFill>
                    </a:lnR>
                    <a:lnT w="9360">
                      <a:solidFill>
                        <a:srgbClr val="948200"/>
                      </a:solidFill>
                    </a:lnT>
                    <a:lnB w="9360">
                      <a:solidFill>
                        <a:srgbClr val="948200"/>
                      </a:solidFill>
                    </a:lnB>
                    <a:solidFill>
                      <a:srgbClr val="faf9f4"/>
                    </a:solidFill>
                  </a:tcPr>
                </a:tc>
                <a:tc>
                  <a:txBody>
                    <a:bodyPr lIns="61560" rIns="59040" tIns="0" bIns="0"/>
                    <a:p>
                      <a:pPr>
                        <a:lnSpc>
                          <a:spcPct val="115000"/>
                        </a:lnSpc>
                      </a:pPr>
                      <a:endParaRPr lang="de-DE" sz="1800" spc="-1" strike="noStrike">
                        <a:solidFill>
                          <a:srgbClr val="000000"/>
                        </a:solidFill>
                        <a:uFill>
                          <a:solidFill>
                            <a:srgbClr val="ffffff"/>
                          </a:solidFill>
                        </a:uFill>
                        <a:latin typeface="Arial"/>
                      </a:endParaRPr>
                    </a:p>
                    <a:p>
                      <a:pPr>
                        <a:lnSpc>
                          <a:spcPct val="115000"/>
                        </a:lnSpc>
                      </a:pPr>
                      <a:r>
                        <a:rPr lang="de-DE" sz="1600" spc="-1" strike="noStrike">
                          <a:solidFill>
                            <a:srgbClr val="000000"/>
                          </a:solidFill>
                          <a:uFill>
                            <a:solidFill>
                              <a:srgbClr val="ffffff"/>
                            </a:solidFill>
                          </a:uFill>
                          <a:latin typeface="Calibri"/>
                        </a:rPr>
                        <a:t>20</a:t>
                      </a:r>
                      <a:endParaRPr lang="de-DE" sz="1800" spc="-1" strike="noStrike">
                        <a:solidFill>
                          <a:srgbClr val="000000"/>
                        </a:solidFill>
                        <a:uFill>
                          <a:solidFill>
                            <a:srgbClr val="ffffff"/>
                          </a:solidFill>
                        </a:uFill>
                        <a:latin typeface="Arial"/>
                      </a:endParaRPr>
                    </a:p>
                  </a:txBody>
                  <a:tcPr marL="61560" marR="59040">
                    <a:lnL w="9360">
                      <a:solidFill>
                        <a:srgbClr val="948200"/>
                      </a:solidFill>
                    </a:lnL>
                    <a:lnR w="9360">
                      <a:solidFill>
                        <a:srgbClr val="948200"/>
                      </a:solidFill>
                    </a:lnR>
                    <a:lnT w="9360">
                      <a:solidFill>
                        <a:srgbClr val="948200"/>
                      </a:solidFill>
                    </a:lnT>
                    <a:lnB w="9360">
                      <a:solidFill>
                        <a:srgbClr val="948200"/>
                      </a:solidFill>
                    </a:lnB>
                    <a:solidFill>
                      <a:srgbClr val="faf9f4"/>
                    </a:solidFill>
                  </a:tcPr>
                </a:tc>
                <a:tc>
                  <a:txBody>
                    <a:bodyPr lIns="61560" rIns="59040" tIns="0" bIns="0"/>
                    <a:p>
                      <a:pPr>
                        <a:lnSpc>
                          <a:spcPct val="115000"/>
                        </a:lnSpc>
                      </a:pPr>
                      <a:endParaRPr lang="de-DE" sz="1800" spc="-1" strike="noStrike">
                        <a:solidFill>
                          <a:srgbClr val="000000"/>
                        </a:solidFill>
                        <a:uFill>
                          <a:solidFill>
                            <a:srgbClr val="ffffff"/>
                          </a:solidFill>
                        </a:uFill>
                        <a:latin typeface="Arial"/>
                      </a:endParaRPr>
                    </a:p>
                    <a:p>
                      <a:pPr marL="285840" indent="-285480">
                        <a:lnSpc>
                          <a:spcPct val="115000"/>
                        </a:lnSpc>
                        <a:buClr>
                          <a:srgbClr val="000000"/>
                        </a:buClr>
                        <a:buFont typeface="Arial"/>
                        <a:buChar char="•"/>
                      </a:pPr>
                      <a:r>
                        <a:rPr lang="de-DE" sz="1600" spc="-1" strike="noStrike">
                          <a:solidFill>
                            <a:srgbClr val="000000"/>
                          </a:solidFill>
                          <a:uFill>
                            <a:solidFill>
                              <a:srgbClr val="ffffff"/>
                            </a:solidFill>
                          </a:uFill>
                          <a:latin typeface="Calibri"/>
                        </a:rPr>
                        <a:t>Gewaltentrennung ist demokratisches Prinzip. </a:t>
                      </a:r>
                      <a:endParaRPr lang="de-DE" sz="1800" spc="-1" strike="noStrike">
                        <a:solidFill>
                          <a:srgbClr val="000000"/>
                        </a:solidFill>
                        <a:uFill>
                          <a:solidFill>
                            <a:srgbClr val="ffffff"/>
                          </a:solidFill>
                        </a:uFill>
                        <a:latin typeface="Arial"/>
                      </a:endParaRPr>
                    </a:p>
                    <a:p>
                      <a:pPr marL="285840" indent="-285480">
                        <a:lnSpc>
                          <a:spcPct val="115000"/>
                        </a:lnSpc>
                        <a:buClr>
                          <a:srgbClr val="000000"/>
                        </a:buClr>
                        <a:buFont typeface="Arial"/>
                        <a:buChar char="•"/>
                      </a:pPr>
                      <a:r>
                        <a:rPr lang="de-DE" sz="1600" spc="-1" strike="noStrike">
                          <a:solidFill>
                            <a:srgbClr val="000000"/>
                          </a:solidFill>
                          <a:uFill>
                            <a:solidFill>
                              <a:srgbClr val="ffffff"/>
                            </a:solidFill>
                          </a:uFill>
                          <a:latin typeface="Calibri"/>
                        </a:rPr>
                        <a:t>Ziel ist eine größere Unabhängigkeit des LT gegenüber der LR.</a:t>
                      </a:r>
                      <a:endParaRPr lang="de-DE" sz="1800" spc="-1" strike="noStrike">
                        <a:solidFill>
                          <a:srgbClr val="000000"/>
                        </a:solidFill>
                        <a:uFill>
                          <a:solidFill>
                            <a:srgbClr val="ffffff"/>
                          </a:solidFill>
                        </a:uFill>
                        <a:latin typeface="Arial"/>
                      </a:endParaRPr>
                    </a:p>
                    <a:p>
                      <a:pPr>
                        <a:lnSpc>
                          <a:spcPct val="115000"/>
                        </a:lnSpc>
                      </a:pPr>
                      <a:r>
                        <a:rPr lang="de-DE" sz="1600" spc="-1" strike="noStrike">
                          <a:solidFill>
                            <a:srgbClr val="000000"/>
                          </a:solidFill>
                          <a:uFill>
                            <a:solidFill>
                              <a:srgbClr val="ffffff"/>
                            </a:solidFill>
                          </a:uFill>
                          <a:latin typeface="Calibri"/>
                        </a:rPr>
                        <a:t> </a:t>
                      </a:r>
                      <a:endParaRPr lang="de-DE" sz="1800" spc="-1" strike="noStrike">
                        <a:solidFill>
                          <a:srgbClr val="000000"/>
                        </a:solidFill>
                        <a:uFill>
                          <a:solidFill>
                            <a:srgbClr val="ffffff"/>
                          </a:solidFill>
                        </a:uFill>
                        <a:latin typeface="Arial"/>
                      </a:endParaRPr>
                    </a:p>
                    <a:p>
                      <a:pPr>
                        <a:lnSpc>
                          <a:spcPct val="115000"/>
                        </a:lnSpc>
                      </a:pPr>
                      <a:r>
                        <a:rPr lang="de-DE" sz="1600" spc="-1" strike="noStrike">
                          <a:solidFill>
                            <a:srgbClr val="000000"/>
                          </a:solidFill>
                          <a:uFill>
                            <a:solidFill>
                              <a:srgbClr val="ffffff"/>
                            </a:solidFill>
                          </a:uFill>
                          <a:latin typeface="Calibri"/>
                        </a:rPr>
                        <a:t> </a:t>
                      </a:r>
                      <a:endParaRPr lang="de-DE" sz="1800" spc="-1" strike="noStrike">
                        <a:solidFill>
                          <a:srgbClr val="000000"/>
                        </a:solidFill>
                        <a:uFill>
                          <a:solidFill>
                            <a:srgbClr val="ffffff"/>
                          </a:solidFill>
                        </a:uFill>
                        <a:latin typeface="Arial"/>
                      </a:endParaRPr>
                    </a:p>
                  </a:txBody>
                  <a:tcPr marL="61560" marR="59040">
                    <a:lnL w="9360">
                      <a:solidFill>
                        <a:srgbClr val="948200"/>
                      </a:solidFill>
                    </a:lnL>
                    <a:lnR w="9360">
                      <a:solidFill>
                        <a:srgbClr val="948200"/>
                      </a:solidFill>
                    </a:lnR>
                    <a:lnT w="9360">
                      <a:solidFill>
                        <a:srgbClr val="948200"/>
                      </a:solidFill>
                    </a:lnT>
                    <a:lnB w="9360">
                      <a:solidFill>
                        <a:srgbClr val="948200"/>
                      </a:solidFill>
                    </a:lnB>
                    <a:solidFill>
                      <a:srgbClr val="faf9f4"/>
                    </a:solidFill>
                  </a:tcPr>
                </a:tc>
                <a:tc>
                  <a:txBody>
                    <a:bodyPr lIns="61560" rIns="59040" tIns="0" bIns="0"/>
                    <a:p>
                      <a:pPr>
                        <a:lnSpc>
                          <a:spcPct val="115000"/>
                        </a:lnSpc>
                      </a:pPr>
                      <a:endParaRPr lang="de-DE" sz="1800" spc="-1" strike="noStrike">
                        <a:solidFill>
                          <a:srgbClr val="000000"/>
                        </a:solidFill>
                        <a:uFill>
                          <a:solidFill>
                            <a:srgbClr val="ffffff"/>
                          </a:solidFill>
                        </a:uFill>
                        <a:latin typeface="Arial"/>
                      </a:endParaRPr>
                    </a:p>
                    <a:p>
                      <a:pPr>
                        <a:lnSpc>
                          <a:spcPct val="115000"/>
                        </a:lnSpc>
                      </a:pPr>
                      <a:r>
                        <a:rPr lang="de-DE" sz="1600" spc="-1" strike="noStrike">
                          <a:solidFill>
                            <a:srgbClr val="000000"/>
                          </a:solidFill>
                          <a:uFill>
                            <a:solidFill>
                              <a:srgbClr val="ffffff"/>
                            </a:solidFill>
                          </a:uFill>
                          <a:latin typeface="Calibri"/>
                        </a:rPr>
                        <a:t>Regierungs-mitglieder bleiben Mitglieder des  Landtages. Es fehlt die Gewalten-trennung zwischen Exekutive und Legislative.</a:t>
                      </a:r>
                      <a:endParaRPr lang="de-DE" sz="1800" spc="-1" strike="noStrike">
                        <a:solidFill>
                          <a:srgbClr val="000000"/>
                        </a:solidFill>
                        <a:uFill>
                          <a:solidFill>
                            <a:srgbClr val="ffffff"/>
                          </a:solidFill>
                        </a:uFill>
                        <a:latin typeface="Arial"/>
                      </a:endParaRPr>
                    </a:p>
                    <a:p>
                      <a:pPr>
                        <a:lnSpc>
                          <a:spcPct val="115000"/>
                        </a:lnSpc>
                      </a:pPr>
                      <a:r>
                        <a:rPr lang="de-DE" sz="1600" spc="-1" strike="noStrike">
                          <a:solidFill>
                            <a:srgbClr val="000000"/>
                          </a:solidFill>
                          <a:uFill>
                            <a:solidFill>
                              <a:srgbClr val="ffffff"/>
                            </a:solidFill>
                          </a:uFill>
                          <a:latin typeface="Calibri"/>
                        </a:rPr>
                        <a:t> </a:t>
                      </a:r>
                      <a:endParaRPr lang="de-DE" sz="1800" spc="-1" strike="noStrike">
                        <a:solidFill>
                          <a:srgbClr val="000000"/>
                        </a:solidFill>
                        <a:uFill>
                          <a:solidFill>
                            <a:srgbClr val="ffffff"/>
                          </a:solidFill>
                        </a:uFill>
                        <a:latin typeface="Arial"/>
                      </a:endParaRPr>
                    </a:p>
                  </a:txBody>
                  <a:tcPr marL="61560" marR="59040">
                    <a:lnL w="9360">
                      <a:solidFill>
                        <a:srgbClr val="948200"/>
                      </a:solidFill>
                    </a:lnL>
                    <a:lnR w="9360">
                      <a:solidFill>
                        <a:srgbClr val="948200"/>
                      </a:solidFill>
                    </a:lnR>
                    <a:lnT w="9360">
                      <a:solidFill>
                        <a:srgbClr val="948200"/>
                      </a:solidFill>
                    </a:lnT>
                    <a:lnB w="9360">
                      <a:solidFill>
                        <a:srgbClr val="948200"/>
                      </a:solidFill>
                    </a:lnB>
                    <a:solidFill>
                      <a:srgbClr val="faf9f4"/>
                    </a:solidFill>
                  </a:tcPr>
                </a:tc>
                <a:tc>
                  <a:txBody>
                    <a:bodyPr lIns="61560" rIns="59040" tIns="0" bIns="0"/>
                    <a:p>
                      <a:pPr>
                        <a:lnSpc>
                          <a:spcPct val="115000"/>
                        </a:lnSpc>
                      </a:pPr>
                      <a:endParaRPr lang="de-DE" sz="1800" spc="-1" strike="noStrike">
                        <a:solidFill>
                          <a:srgbClr val="000000"/>
                        </a:solidFill>
                        <a:uFill>
                          <a:solidFill>
                            <a:srgbClr val="ffffff"/>
                          </a:solidFill>
                        </a:uFill>
                        <a:latin typeface="Arial"/>
                      </a:endParaRPr>
                    </a:p>
                    <a:p>
                      <a:pPr marL="285840" indent="-285480">
                        <a:lnSpc>
                          <a:spcPct val="115000"/>
                        </a:lnSpc>
                        <a:buClr>
                          <a:srgbClr val="000000"/>
                        </a:buClr>
                        <a:buFont typeface="Arial"/>
                        <a:buChar char="•"/>
                      </a:pPr>
                      <a:r>
                        <a:rPr lang="de-DE" sz="1600" spc="-1" strike="noStrike">
                          <a:solidFill>
                            <a:srgbClr val="000000"/>
                          </a:solidFill>
                          <a:uFill>
                            <a:solidFill>
                              <a:srgbClr val="ffffff"/>
                            </a:solidFill>
                          </a:uFill>
                          <a:latin typeface="Calibri"/>
                        </a:rPr>
                        <a:t>d. h. es gäbe </a:t>
                      </a:r>
                      <a:r>
                        <a:rPr lang="de-DE" sz="1600" spc="-1" strike="noStrike" u="sng">
                          <a:solidFill>
                            <a:srgbClr val="000000"/>
                          </a:solidFill>
                          <a:uFill>
                            <a:solidFill>
                              <a:srgbClr val="ffffff"/>
                            </a:solidFill>
                          </a:uFill>
                          <a:latin typeface="Calibri"/>
                        </a:rPr>
                        <a:t>zusätzlich </a:t>
                      </a:r>
                      <a:r>
                        <a:rPr lang="de-DE" sz="1600" spc="-1" strike="noStrike">
                          <a:solidFill>
                            <a:srgbClr val="000000"/>
                          </a:solidFill>
                          <a:uFill>
                            <a:solidFill>
                              <a:srgbClr val="ffffff"/>
                            </a:solidFill>
                          </a:uFill>
                          <a:latin typeface="Calibri"/>
                        </a:rPr>
                        <a:t>zu den 35 Landtagsabge-ordneten noch 7 Landesräte und einen Landeshauptmann - somit  8  Landespolitiker mehr. Davon profitieren nur die Regierungsparteien. Zu beachten ist dabei aber die Regelung, dass zukünftig in der Regierung 70% der Wähler vertreten sein müssen, also mehr Parteien in der Regierung vertreten sein werden.</a:t>
                      </a:r>
                      <a:endParaRPr lang="de-DE" sz="1800" spc="-1" strike="noStrike">
                        <a:solidFill>
                          <a:srgbClr val="000000"/>
                        </a:solidFill>
                        <a:uFill>
                          <a:solidFill>
                            <a:srgbClr val="ffffff"/>
                          </a:solidFill>
                        </a:uFill>
                        <a:latin typeface="Arial"/>
                      </a:endParaRPr>
                    </a:p>
                  </a:txBody>
                  <a:tcPr marL="61560" marR="59040">
                    <a:lnL w="9360">
                      <a:solidFill>
                        <a:srgbClr val="948200"/>
                      </a:solidFill>
                    </a:lnL>
                    <a:lnR w="9360">
                      <a:solidFill>
                        <a:srgbClr val="948200"/>
                      </a:solidFill>
                    </a:lnR>
                    <a:lnT w="9360">
                      <a:solidFill>
                        <a:srgbClr val="948200"/>
                      </a:solidFill>
                    </a:lnT>
                    <a:lnB w="9360">
                      <a:solidFill>
                        <a:srgbClr val="948200"/>
                      </a:solidFill>
                    </a:lnB>
                    <a:solidFill>
                      <a:srgbClr val="faf9f4"/>
                    </a:solidFill>
                  </a:tcPr>
                </a:tc>
                <a:tc>
                  <a:txBody>
                    <a:bodyPr lIns="5400" rIns="5400" tIns="0" bIns="0"/>
                    <a:p>
                      <a:pPr>
                        <a:lnSpc>
                          <a:spcPct val="115000"/>
                        </a:lnSpc>
                      </a:pPr>
                      <a:r>
                        <a:rPr lang="de-DE" sz="1600" spc="-1" strike="noStrike">
                          <a:solidFill>
                            <a:srgbClr val="000000"/>
                          </a:solidFill>
                          <a:uFill>
                            <a:solidFill>
                              <a:srgbClr val="ffffff"/>
                            </a:solidFill>
                          </a:uFill>
                          <a:latin typeface="Calibri"/>
                        </a:rPr>
                        <a:t> </a:t>
                      </a:r>
                      <a:endParaRPr lang="de-DE" sz="1800" spc="-1" strike="noStrike">
                        <a:solidFill>
                          <a:srgbClr val="000000"/>
                        </a:solidFill>
                        <a:uFill>
                          <a:solidFill>
                            <a:srgbClr val="ffffff"/>
                          </a:solidFill>
                        </a:uFill>
                        <a:latin typeface="Arial"/>
                      </a:endParaRPr>
                    </a:p>
                  </a:txBody>
                  <a:tcPr marL="5400" marR="5400">
                    <a:lnL w="9360">
                      <a:solidFill>
                        <a:srgbClr val="948200"/>
                      </a:solidFill>
                    </a:lnL>
                    <a:lnR w="9360">
                      <a:solidFill>
                        <a:srgbClr val="948200"/>
                      </a:solidFill>
                    </a:lnR>
                    <a:lnT w="9360">
                      <a:solidFill>
                        <a:srgbClr val="948200"/>
                      </a:solidFill>
                    </a:lnT>
                    <a:lnB w="9360">
                      <a:solidFill>
                        <a:srgbClr val="948200"/>
                      </a:solidFill>
                    </a:lnB>
                    <a:solidFill>
                      <a:srgbClr val="faf9f4"/>
                    </a:solidFill>
                  </a:tcPr>
                </a:tc>
                <a:tc>
                  <a:txBody>
                    <a:bodyPr lIns="5400" rIns="5400" tIns="0" bIns="0"/>
                    <a:p>
                      <a:pPr>
                        <a:lnSpc>
                          <a:spcPct val="115000"/>
                        </a:lnSpc>
                      </a:pPr>
                      <a:r>
                        <a:rPr lang="de-DE" sz="1600" spc="-1" strike="noStrike">
                          <a:solidFill>
                            <a:srgbClr val="000000"/>
                          </a:solidFill>
                          <a:uFill>
                            <a:solidFill>
                              <a:srgbClr val="ffffff"/>
                            </a:solidFill>
                          </a:uFill>
                          <a:latin typeface="Calibri"/>
                        </a:rPr>
                        <a:t> </a:t>
                      </a:r>
                      <a:endParaRPr lang="de-DE" sz="1800" spc="-1" strike="noStrike">
                        <a:solidFill>
                          <a:srgbClr val="000000"/>
                        </a:solidFill>
                        <a:uFill>
                          <a:solidFill>
                            <a:srgbClr val="ffffff"/>
                          </a:solidFill>
                        </a:uFill>
                        <a:latin typeface="Arial"/>
                      </a:endParaRPr>
                    </a:p>
                  </a:txBody>
                  <a:tcPr marL="5400" marR="5400">
                    <a:lnL w="9360">
                      <a:solidFill>
                        <a:srgbClr val="948200"/>
                      </a:solidFill>
                    </a:lnL>
                    <a:lnR w="9360">
                      <a:solidFill>
                        <a:srgbClr val="948200"/>
                      </a:solidFill>
                    </a:lnR>
                    <a:lnT w="9360">
                      <a:solidFill>
                        <a:srgbClr val="948200"/>
                      </a:solidFill>
                    </a:lnT>
                    <a:lnB w="9360">
                      <a:solidFill>
                        <a:srgbClr val="948200"/>
                      </a:solidFill>
                    </a:lnB>
                    <a:solidFill>
                      <a:srgbClr val="faf9f4"/>
                    </a:solidFill>
                  </a:tcPr>
                </a:tc>
              </a:tr>
            </a:tbl>
          </a:graphicData>
        </a:graphic>
      </p:graphicFrame>
    </p:spTree>
  </p:cSld>
  <p:timing>
    <p:tnLst>
      <p:par>
        <p:cTn id="9" dur="indefinite" restart="never" nodeType="tmRoot">
          <p:childTnLst>
            <p:seq>
              <p:cTn id="10"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0" name="TextShape 1"/>
          <p:cNvSpPr txBox="1"/>
          <p:nvPr/>
        </p:nvSpPr>
        <p:spPr>
          <a:xfrm>
            <a:off x="457200" y="274680"/>
            <a:ext cx="8229240" cy="273600"/>
          </a:xfrm>
          <a:prstGeom prst="rect">
            <a:avLst/>
          </a:prstGeom>
          <a:noFill/>
          <a:ln>
            <a:noFill/>
          </a:ln>
        </p:spPr>
        <p:txBody>
          <a:bodyPr lIns="90000" rIns="90000" tIns="45000" bIns="45000" anchor="ctr"/>
          <a:p>
            <a:endParaRPr lang="de-DE" sz="1800" spc="-1" strike="noStrike">
              <a:solidFill>
                <a:srgbClr val="ffffff"/>
              </a:solidFill>
              <a:uFill>
                <a:solidFill>
                  <a:srgbClr val="ffffff"/>
                </a:solidFill>
              </a:uFill>
              <a:latin typeface="Book Antiqua"/>
            </a:endParaRPr>
          </a:p>
        </p:txBody>
      </p:sp>
      <p:graphicFrame>
        <p:nvGraphicFramePr>
          <p:cNvPr id="91" name="Table 2"/>
          <p:cNvGraphicFramePr/>
          <p:nvPr/>
        </p:nvGraphicFramePr>
        <p:xfrm>
          <a:off x="539640" y="476640"/>
          <a:ext cx="8230680" cy="4680000"/>
        </p:xfrm>
        <a:graphic>
          <a:graphicData uri="http://schemas.openxmlformats.org/drawingml/2006/table">
            <a:tbl>
              <a:tblPr/>
              <a:tblGrid>
                <a:gridCol w="277560"/>
                <a:gridCol w="1169280"/>
                <a:gridCol w="430920"/>
                <a:gridCol w="3006360"/>
                <a:gridCol w="1005480"/>
                <a:gridCol w="2248200"/>
                <a:gridCol w="46800"/>
                <a:gridCol w="46800"/>
              </a:tblGrid>
              <a:tr h="4680360">
                <a:tc>
                  <a:txBody>
                    <a:bodyPr lIns="61560" rIns="58680" tIns="0" bIns="0"/>
                    <a:p>
                      <a:pPr>
                        <a:lnSpc>
                          <a:spcPct val="115000"/>
                        </a:lnSpc>
                      </a:pPr>
                      <a:endParaRPr lang="de-DE" sz="1800" spc="-1" strike="noStrike">
                        <a:solidFill>
                          <a:srgbClr val="000000"/>
                        </a:solidFill>
                        <a:uFill>
                          <a:solidFill>
                            <a:srgbClr val="ffffff"/>
                          </a:solidFill>
                        </a:uFill>
                        <a:latin typeface="Arial"/>
                      </a:endParaRPr>
                    </a:p>
                    <a:p>
                      <a:pPr>
                        <a:lnSpc>
                          <a:spcPct val="115000"/>
                        </a:lnSpc>
                      </a:pPr>
                      <a:r>
                        <a:rPr lang="de-DE" sz="1450" spc="-1" strike="noStrike">
                          <a:solidFill>
                            <a:srgbClr val="000000"/>
                          </a:solidFill>
                          <a:uFill>
                            <a:solidFill>
                              <a:srgbClr val="ffffff"/>
                            </a:solidFill>
                          </a:uFill>
                          <a:latin typeface="Calibri"/>
                        </a:rPr>
                        <a:t>5</a:t>
                      </a:r>
                      <a:endParaRPr lang="de-DE" sz="1800" spc="-1" strike="noStrike">
                        <a:solidFill>
                          <a:srgbClr val="000000"/>
                        </a:solidFill>
                        <a:uFill>
                          <a:solidFill>
                            <a:srgbClr val="ffffff"/>
                          </a:solidFill>
                        </a:uFill>
                        <a:latin typeface="Arial"/>
                      </a:endParaRPr>
                    </a:p>
                  </a:txBody>
                  <a:tcPr marL="61560" marR="58680">
                    <a:lnL w="9360">
                      <a:solidFill>
                        <a:srgbClr val="948200"/>
                      </a:solidFill>
                    </a:lnL>
                    <a:lnR w="9360">
                      <a:solidFill>
                        <a:srgbClr val="948200"/>
                      </a:solidFill>
                    </a:lnR>
                    <a:lnT w="9360">
                      <a:solidFill>
                        <a:srgbClr val="948200"/>
                      </a:solidFill>
                    </a:lnT>
                    <a:lnB w="9360">
                      <a:solidFill>
                        <a:srgbClr val="948200"/>
                      </a:solidFill>
                    </a:lnB>
                    <a:solidFill>
                      <a:srgbClr val="faf9f4"/>
                    </a:solidFill>
                  </a:tcPr>
                </a:tc>
                <a:tc>
                  <a:txBody>
                    <a:bodyPr lIns="61560" rIns="58680" tIns="0" bIns="0"/>
                    <a:p>
                      <a:pPr>
                        <a:lnSpc>
                          <a:spcPct val="115000"/>
                        </a:lnSpc>
                      </a:pPr>
                      <a:endParaRPr lang="de-DE" sz="1800" spc="-1" strike="noStrike">
                        <a:solidFill>
                          <a:srgbClr val="000000"/>
                        </a:solidFill>
                        <a:uFill>
                          <a:solidFill>
                            <a:srgbClr val="ffffff"/>
                          </a:solidFill>
                        </a:uFill>
                        <a:latin typeface="Arial"/>
                      </a:endParaRPr>
                    </a:p>
                    <a:p>
                      <a:pPr>
                        <a:lnSpc>
                          <a:spcPct val="115000"/>
                        </a:lnSpc>
                      </a:pPr>
                      <a:r>
                        <a:rPr lang="de-DE" sz="1450" spc="-1" strike="noStrike">
                          <a:solidFill>
                            <a:srgbClr val="000000"/>
                          </a:solidFill>
                          <a:uFill>
                            <a:solidFill>
                              <a:srgbClr val="ffffff"/>
                            </a:solidFill>
                          </a:uFill>
                          <a:latin typeface="Calibri"/>
                        </a:rPr>
                        <a:t>Förderung einer Konkordanz-regierung </a:t>
                      </a:r>
                      <a:endParaRPr lang="de-DE" sz="1800" spc="-1" strike="noStrike">
                        <a:solidFill>
                          <a:srgbClr val="000000"/>
                        </a:solidFill>
                        <a:uFill>
                          <a:solidFill>
                            <a:srgbClr val="ffffff"/>
                          </a:solidFill>
                        </a:uFill>
                        <a:latin typeface="Arial"/>
                      </a:endParaRPr>
                    </a:p>
                  </a:txBody>
                  <a:tcPr marL="61560" marR="58680">
                    <a:lnL w="9360">
                      <a:solidFill>
                        <a:srgbClr val="948200"/>
                      </a:solidFill>
                    </a:lnL>
                    <a:lnR w="9360">
                      <a:solidFill>
                        <a:srgbClr val="948200"/>
                      </a:solidFill>
                    </a:lnR>
                    <a:lnT w="9360">
                      <a:solidFill>
                        <a:srgbClr val="948200"/>
                      </a:solidFill>
                    </a:lnT>
                    <a:lnB w="9360">
                      <a:solidFill>
                        <a:srgbClr val="948200"/>
                      </a:solidFill>
                    </a:lnB>
                    <a:solidFill>
                      <a:srgbClr val="faf9f4"/>
                    </a:solidFill>
                  </a:tcPr>
                </a:tc>
                <a:tc>
                  <a:txBody>
                    <a:bodyPr lIns="61560" rIns="58680" tIns="0" bIns="0"/>
                    <a:p>
                      <a:pPr>
                        <a:lnSpc>
                          <a:spcPct val="115000"/>
                        </a:lnSpc>
                      </a:pPr>
                      <a:r>
                        <a:rPr lang="de-DE" sz="1450" spc="-1" strike="noStrike">
                          <a:solidFill>
                            <a:srgbClr val="000000"/>
                          </a:solidFill>
                          <a:uFill>
                            <a:solidFill>
                              <a:srgbClr val="ffffff"/>
                            </a:solidFill>
                          </a:uFill>
                          <a:latin typeface="Calibri"/>
                        </a:rPr>
                        <a:t> </a:t>
                      </a:r>
                      <a:endParaRPr lang="de-DE" sz="1800" spc="-1" strike="noStrike">
                        <a:solidFill>
                          <a:srgbClr val="000000"/>
                        </a:solidFill>
                        <a:uFill>
                          <a:solidFill>
                            <a:srgbClr val="ffffff"/>
                          </a:solidFill>
                        </a:uFill>
                        <a:latin typeface="Arial"/>
                      </a:endParaRPr>
                    </a:p>
                  </a:txBody>
                  <a:tcPr marL="61560" marR="58680">
                    <a:lnL w="9360">
                      <a:solidFill>
                        <a:srgbClr val="948200"/>
                      </a:solidFill>
                    </a:lnL>
                    <a:lnR w="9360">
                      <a:solidFill>
                        <a:srgbClr val="948200"/>
                      </a:solidFill>
                    </a:lnR>
                    <a:lnT w="9360">
                      <a:solidFill>
                        <a:srgbClr val="948200"/>
                      </a:solidFill>
                    </a:lnT>
                    <a:lnB w="9360">
                      <a:solidFill>
                        <a:srgbClr val="948200"/>
                      </a:solidFill>
                    </a:lnB>
                    <a:solidFill>
                      <a:srgbClr val="faf9f4"/>
                    </a:solidFill>
                  </a:tcPr>
                </a:tc>
                <a:tc>
                  <a:txBody>
                    <a:bodyPr lIns="61560" rIns="58680" tIns="0" bIns="0"/>
                    <a:p>
                      <a:pPr>
                        <a:lnSpc>
                          <a:spcPct val="115000"/>
                        </a:lnSpc>
                      </a:pPr>
                      <a:endParaRPr lang="de-DE" sz="1800" spc="-1" strike="noStrike">
                        <a:solidFill>
                          <a:srgbClr val="000000"/>
                        </a:solidFill>
                        <a:uFill>
                          <a:solidFill>
                            <a:srgbClr val="ffffff"/>
                          </a:solidFill>
                        </a:uFill>
                        <a:latin typeface="Arial"/>
                      </a:endParaRPr>
                    </a:p>
                    <a:p>
                      <a:pPr marL="285840" indent="-285480">
                        <a:lnSpc>
                          <a:spcPct val="115000"/>
                        </a:lnSpc>
                        <a:buClr>
                          <a:srgbClr val="000000"/>
                        </a:buClr>
                        <a:buFont typeface="Arial"/>
                        <a:buChar char="•"/>
                      </a:pPr>
                      <a:r>
                        <a:rPr lang="de-DE" sz="1450" spc="-1" strike="noStrike">
                          <a:solidFill>
                            <a:srgbClr val="000000"/>
                          </a:solidFill>
                          <a:uFill>
                            <a:solidFill>
                              <a:srgbClr val="ffffff"/>
                            </a:solidFill>
                          </a:uFill>
                          <a:latin typeface="Calibri"/>
                        </a:rPr>
                        <a:t>Konkordanzprinzip verpflichtet Regierung unterschiedliche Positionen zu einer Thematik auf einen Nenner zu bringen. Sachpolitik setzt sich eher durch.</a:t>
                      </a:r>
                      <a:endParaRPr lang="de-DE" sz="1800" spc="-1" strike="noStrike">
                        <a:solidFill>
                          <a:srgbClr val="000000"/>
                        </a:solidFill>
                        <a:uFill>
                          <a:solidFill>
                            <a:srgbClr val="ffffff"/>
                          </a:solidFill>
                        </a:uFill>
                        <a:latin typeface="Arial"/>
                      </a:endParaRPr>
                    </a:p>
                    <a:p>
                      <a:pPr marL="285840" indent="-285480">
                        <a:lnSpc>
                          <a:spcPct val="115000"/>
                        </a:lnSpc>
                        <a:buClr>
                          <a:srgbClr val="000000"/>
                        </a:buClr>
                        <a:buFont typeface="Arial"/>
                        <a:buChar char="•"/>
                      </a:pPr>
                      <a:r>
                        <a:rPr lang="de-DE" sz="1450" spc="-1" strike="noStrike">
                          <a:solidFill>
                            <a:srgbClr val="000000"/>
                          </a:solidFill>
                          <a:uFill>
                            <a:solidFill>
                              <a:srgbClr val="ffffff"/>
                            </a:solidFill>
                          </a:uFill>
                          <a:latin typeface="Calibri"/>
                        </a:rPr>
                        <a:t>Das bisher ausschließlich wirksame Modell des Antagonismus zwischen Mehrheit und Opposition wird relativiert.</a:t>
                      </a:r>
                      <a:endParaRPr lang="de-DE" sz="1800" spc="-1" strike="noStrike">
                        <a:solidFill>
                          <a:srgbClr val="000000"/>
                        </a:solidFill>
                        <a:uFill>
                          <a:solidFill>
                            <a:srgbClr val="ffffff"/>
                          </a:solidFill>
                        </a:uFill>
                        <a:latin typeface="Arial"/>
                      </a:endParaRPr>
                    </a:p>
                    <a:p>
                      <a:pPr marL="285840" indent="-285480">
                        <a:lnSpc>
                          <a:spcPct val="115000"/>
                        </a:lnSpc>
                        <a:buClr>
                          <a:srgbClr val="000000"/>
                        </a:buClr>
                        <a:buFont typeface="Arial"/>
                        <a:buChar char="•"/>
                      </a:pPr>
                      <a:r>
                        <a:rPr lang="de-DE" sz="1450" spc="-1" strike="noStrike">
                          <a:solidFill>
                            <a:srgbClr val="000000"/>
                          </a:solidFill>
                          <a:uFill>
                            <a:solidFill>
                              <a:srgbClr val="ffffff"/>
                            </a:solidFill>
                          </a:uFill>
                          <a:latin typeface="Calibri"/>
                        </a:rPr>
                        <a:t>Ein größerer Anteil der Wähler ist durch die LR vertreten. </a:t>
                      </a:r>
                      <a:endParaRPr lang="de-DE" sz="1800" spc="-1" strike="noStrike">
                        <a:solidFill>
                          <a:srgbClr val="000000"/>
                        </a:solidFill>
                        <a:uFill>
                          <a:solidFill>
                            <a:srgbClr val="ffffff"/>
                          </a:solidFill>
                        </a:uFill>
                        <a:latin typeface="Arial"/>
                      </a:endParaRPr>
                    </a:p>
                    <a:p>
                      <a:pPr marL="285840" indent="-285480">
                        <a:lnSpc>
                          <a:spcPct val="115000"/>
                        </a:lnSpc>
                        <a:buClr>
                          <a:srgbClr val="000000"/>
                        </a:buClr>
                        <a:buFont typeface="Arial"/>
                        <a:buChar char="•"/>
                      </a:pPr>
                      <a:r>
                        <a:rPr lang="de-DE" sz="1450" spc="-1" strike="noStrike">
                          <a:solidFill>
                            <a:srgbClr val="000000"/>
                          </a:solidFill>
                          <a:uFill>
                            <a:solidFill>
                              <a:srgbClr val="ffffff"/>
                            </a:solidFill>
                          </a:uFill>
                          <a:latin typeface="Calibri"/>
                        </a:rPr>
                        <a:t>Eine Konkordanzregierung entsteht erfahrungsgemäß durch die </a:t>
                      </a:r>
                      <a:r>
                        <a:rPr lang="de-DE" sz="1450" spc="-1" strike="noStrike" u="sng">
                          <a:solidFill>
                            <a:srgbClr val="000000"/>
                          </a:solidFill>
                          <a:uFill>
                            <a:solidFill>
                              <a:srgbClr val="ffffff"/>
                            </a:solidFill>
                          </a:uFill>
                          <a:latin typeface="Calibri"/>
                        </a:rPr>
                        <a:t>Direktwahl der LR</a:t>
                      </a:r>
                      <a:r>
                        <a:rPr lang="de-DE" sz="1450" spc="-1" strike="noStrike">
                          <a:solidFill>
                            <a:srgbClr val="000000"/>
                          </a:solidFill>
                          <a:uFill>
                            <a:solidFill>
                              <a:srgbClr val="ffffff"/>
                            </a:solidFill>
                          </a:uFill>
                          <a:latin typeface="Calibri"/>
                        </a:rPr>
                        <a:t>. Wir gehen aber davon aus, dass sie aufgrund des Autonomiestatutes nicht möglich ist.</a:t>
                      </a:r>
                      <a:endParaRPr lang="de-DE" sz="1800" spc="-1" strike="noStrike">
                        <a:solidFill>
                          <a:srgbClr val="000000"/>
                        </a:solidFill>
                        <a:uFill>
                          <a:solidFill>
                            <a:srgbClr val="ffffff"/>
                          </a:solidFill>
                        </a:uFill>
                        <a:latin typeface="Arial"/>
                      </a:endParaRPr>
                    </a:p>
                    <a:p>
                      <a:pPr>
                        <a:lnSpc>
                          <a:spcPct val="115000"/>
                        </a:lnSpc>
                      </a:pPr>
                      <a:endParaRPr lang="de-DE" sz="1800" spc="-1" strike="noStrike">
                        <a:solidFill>
                          <a:srgbClr val="000000"/>
                        </a:solidFill>
                        <a:uFill>
                          <a:solidFill>
                            <a:srgbClr val="ffffff"/>
                          </a:solidFill>
                        </a:uFill>
                        <a:latin typeface="Arial"/>
                      </a:endParaRPr>
                    </a:p>
                    <a:p>
                      <a:pPr marL="285840" indent="-285480">
                        <a:lnSpc>
                          <a:spcPct val="115000"/>
                        </a:lnSpc>
                        <a:buClr>
                          <a:srgbClr val="000000"/>
                        </a:buClr>
                        <a:buFont typeface="Arial"/>
                        <a:buChar char="•"/>
                      </a:pPr>
                      <a:r>
                        <a:rPr b="1" lang="de-DE" sz="1450" spc="-1" strike="noStrike" u="sng">
                          <a:solidFill>
                            <a:srgbClr val="000000"/>
                          </a:solidFill>
                          <a:uFill>
                            <a:solidFill>
                              <a:srgbClr val="ffffff"/>
                            </a:solidFill>
                          </a:uFill>
                          <a:latin typeface="Calibri"/>
                        </a:rPr>
                        <a:t>Alternative</a:t>
                      </a:r>
                      <a:r>
                        <a:rPr b="1" lang="de-DE" sz="1450" spc="-1" strike="noStrike">
                          <a:solidFill>
                            <a:srgbClr val="000000"/>
                          </a:solidFill>
                          <a:uFill>
                            <a:solidFill>
                              <a:srgbClr val="ffffff"/>
                            </a:solidFill>
                          </a:uFill>
                          <a:latin typeface="Calibri"/>
                        </a:rPr>
                        <a:t>:  Die Parteien, welche die LR bilden, müssen zusammen mindestens 70% der gültigen Wählerstimmen vertreten.</a:t>
                      </a:r>
                      <a:endParaRPr lang="de-DE" sz="1800" spc="-1" strike="noStrike">
                        <a:solidFill>
                          <a:srgbClr val="000000"/>
                        </a:solidFill>
                        <a:uFill>
                          <a:solidFill>
                            <a:srgbClr val="ffffff"/>
                          </a:solidFill>
                        </a:uFill>
                        <a:latin typeface="Arial"/>
                      </a:endParaRPr>
                    </a:p>
                    <a:p>
                      <a:pPr>
                        <a:lnSpc>
                          <a:spcPct val="115000"/>
                        </a:lnSpc>
                      </a:pPr>
                      <a:endParaRPr lang="de-DE" sz="1800" spc="-1" strike="noStrike">
                        <a:solidFill>
                          <a:srgbClr val="000000"/>
                        </a:solidFill>
                        <a:uFill>
                          <a:solidFill>
                            <a:srgbClr val="ffffff"/>
                          </a:solidFill>
                        </a:uFill>
                        <a:latin typeface="Arial"/>
                      </a:endParaRPr>
                    </a:p>
                  </a:txBody>
                  <a:tcPr marL="61560" marR="58680">
                    <a:lnL w="9360">
                      <a:solidFill>
                        <a:srgbClr val="948200"/>
                      </a:solidFill>
                    </a:lnL>
                    <a:lnR w="9360">
                      <a:solidFill>
                        <a:srgbClr val="948200"/>
                      </a:solidFill>
                    </a:lnR>
                    <a:lnT w="9360">
                      <a:solidFill>
                        <a:srgbClr val="948200"/>
                      </a:solidFill>
                    </a:lnT>
                    <a:lnB w="9360">
                      <a:solidFill>
                        <a:srgbClr val="948200"/>
                      </a:solidFill>
                    </a:lnB>
                    <a:solidFill>
                      <a:srgbClr val="faf9f4"/>
                    </a:solidFill>
                  </a:tcPr>
                </a:tc>
                <a:tc>
                  <a:txBody>
                    <a:bodyPr lIns="61560" rIns="58680" tIns="0" bIns="0"/>
                    <a:p>
                      <a:pPr>
                        <a:lnSpc>
                          <a:spcPct val="115000"/>
                        </a:lnSpc>
                      </a:pPr>
                      <a:endParaRPr lang="de-DE" sz="1800" spc="-1" strike="noStrike">
                        <a:solidFill>
                          <a:srgbClr val="000000"/>
                        </a:solidFill>
                        <a:uFill>
                          <a:solidFill>
                            <a:srgbClr val="ffffff"/>
                          </a:solidFill>
                        </a:uFill>
                        <a:latin typeface="Arial"/>
                      </a:endParaRPr>
                    </a:p>
                    <a:p>
                      <a:pPr>
                        <a:lnSpc>
                          <a:spcPct val="115000"/>
                        </a:lnSpc>
                      </a:pPr>
                      <a:r>
                        <a:rPr lang="de-DE" sz="1450" spc="-1" strike="noStrike">
                          <a:solidFill>
                            <a:srgbClr val="000000"/>
                          </a:solidFill>
                          <a:uFill>
                            <a:solidFill>
                              <a:srgbClr val="ffffff"/>
                            </a:solidFill>
                          </a:uFill>
                          <a:latin typeface="Calibri"/>
                        </a:rPr>
                        <a:t>Bildung einer absoluten Mehrheit</a:t>
                      </a:r>
                      <a:endParaRPr lang="de-DE" sz="1800" spc="-1" strike="noStrike">
                        <a:solidFill>
                          <a:srgbClr val="000000"/>
                        </a:solidFill>
                        <a:uFill>
                          <a:solidFill>
                            <a:srgbClr val="ffffff"/>
                          </a:solidFill>
                        </a:uFill>
                        <a:latin typeface="Arial"/>
                      </a:endParaRPr>
                    </a:p>
                  </a:txBody>
                  <a:tcPr marL="61560" marR="58680">
                    <a:lnL w="9360">
                      <a:solidFill>
                        <a:srgbClr val="948200"/>
                      </a:solidFill>
                    </a:lnL>
                    <a:lnR w="9360">
                      <a:solidFill>
                        <a:srgbClr val="948200"/>
                      </a:solidFill>
                    </a:lnR>
                    <a:lnT w="9360">
                      <a:solidFill>
                        <a:srgbClr val="948200"/>
                      </a:solidFill>
                    </a:lnT>
                    <a:lnB w="9360">
                      <a:solidFill>
                        <a:srgbClr val="948200"/>
                      </a:solidFill>
                    </a:lnB>
                    <a:solidFill>
                      <a:srgbClr val="faf9f4"/>
                    </a:solidFill>
                  </a:tcPr>
                </a:tc>
                <a:tc>
                  <a:txBody>
                    <a:bodyPr lIns="61560" rIns="58680" tIns="0" bIns="0"/>
                    <a:p>
                      <a:pPr>
                        <a:lnSpc>
                          <a:spcPct val="115000"/>
                        </a:lnSpc>
                      </a:pPr>
                      <a:endParaRPr lang="de-DE" sz="1800" spc="-1" strike="noStrike">
                        <a:solidFill>
                          <a:srgbClr val="000000"/>
                        </a:solidFill>
                        <a:uFill>
                          <a:solidFill>
                            <a:srgbClr val="ffffff"/>
                          </a:solidFill>
                        </a:uFill>
                        <a:latin typeface="Arial"/>
                      </a:endParaRPr>
                    </a:p>
                    <a:p>
                      <a:pPr>
                        <a:lnSpc>
                          <a:spcPct val="115000"/>
                        </a:lnSpc>
                      </a:pPr>
                      <a:r>
                        <a:rPr lang="de-DE" sz="1450" spc="-1" strike="noStrike">
                          <a:solidFill>
                            <a:srgbClr val="000000"/>
                          </a:solidFill>
                          <a:uFill>
                            <a:solidFill>
                              <a:srgbClr val="ffffff"/>
                            </a:solidFill>
                          </a:uFill>
                          <a:latin typeface="Calibri"/>
                        </a:rPr>
                        <a:t>Beispiele bezogen auf letzte LT-Wahl:</a:t>
                      </a:r>
                      <a:endParaRPr lang="de-DE" sz="1800" spc="-1" strike="noStrike">
                        <a:solidFill>
                          <a:srgbClr val="000000"/>
                        </a:solidFill>
                        <a:uFill>
                          <a:solidFill>
                            <a:srgbClr val="ffffff"/>
                          </a:solidFill>
                        </a:uFill>
                        <a:latin typeface="Arial"/>
                      </a:endParaRPr>
                    </a:p>
                    <a:p>
                      <a:pPr>
                        <a:lnSpc>
                          <a:spcPct val="115000"/>
                        </a:lnSpc>
                      </a:pPr>
                      <a:endParaRPr lang="de-DE" sz="1800" spc="-1" strike="noStrike">
                        <a:solidFill>
                          <a:srgbClr val="000000"/>
                        </a:solidFill>
                        <a:uFill>
                          <a:solidFill>
                            <a:srgbClr val="ffffff"/>
                          </a:solidFill>
                        </a:uFill>
                        <a:latin typeface="Arial"/>
                      </a:endParaRPr>
                    </a:p>
                    <a:p>
                      <a:pPr>
                        <a:lnSpc>
                          <a:spcPct val="115000"/>
                        </a:lnSpc>
                      </a:pPr>
                      <a:r>
                        <a:rPr lang="de-DE" sz="1450" spc="-1" strike="noStrike">
                          <a:solidFill>
                            <a:srgbClr val="000000"/>
                          </a:solidFill>
                          <a:uFill>
                            <a:solidFill>
                              <a:srgbClr val="ffffff"/>
                            </a:solidFill>
                          </a:uFill>
                          <a:latin typeface="Calibri"/>
                        </a:rPr>
                        <a:t>svp + lega = 53%</a:t>
                      </a:r>
                      <a:endParaRPr lang="de-DE" sz="1800" spc="-1" strike="noStrike">
                        <a:solidFill>
                          <a:srgbClr val="000000"/>
                        </a:solidFill>
                        <a:uFill>
                          <a:solidFill>
                            <a:srgbClr val="ffffff"/>
                          </a:solidFill>
                        </a:uFill>
                        <a:latin typeface="Arial"/>
                      </a:endParaRPr>
                    </a:p>
                    <a:p>
                      <a:pPr>
                        <a:lnSpc>
                          <a:spcPct val="115000"/>
                        </a:lnSpc>
                      </a:pPr>
                      <a:r>
                        <a:rPr lang="de-DE" sz="1450" spc="-1" strike="noStrike">
                          <a:solidFill>
                            <a:srgbClr val="000000"/>
                          </a:solidFill>
                          <a:uFill>
                            <a:solidFill>
                              <a:srgbClr val="ffffff"/>
                            </a:solidFill>
                          </a:uFill>
                          <a:latin typeface="Calibri"/>
                        </a:rPr>
                        <a:t>svp+grüne+pd = 52,5 %</a:t>
                      </a:r>
                      <a:endParaRPr lang="de-DE" sz="1800" spc="-1" strike="noStrike">
                        <a:solidFill>
                          <a:srgbClr val="000000"/>
                        </a:solidFill>
                        <a:uFill>
                          <a:solidFill>
                            <a:srgbClr val="ffffff"/>
                          </a:solidFill>
                        </a:uFill>
                        <a:latin typeface="Arial"/>
                      </a:endParaRPr>
                    </a:p>
                    <a:p>
                      <a:pPr>
                        <a:lnSpc>
                          <a:spcPct val="115000"/>
                        </a:lnSpc>
                      </a:pPr>
                      <a:r>
                        <a:rPr lang="de-DE" sz="1450" spc="-1" strike="noStrike">
                          <a:solidFill>
                            <a:srgbClr val="000000"/>
                          </a:solidFill>
                          <a:uFill>
                            <a:solidFill>
                              <a:srgbClr val="ffffff"/>
                            </a:solidFill>
                          </a:uFill>
                          <a:latin typeface="Calibri"/>
                        </a:rPr>
                        <a:t>svp+tk = 57,1%</a:t>
                      </a:r>
                      <a:endParaRPr lang="de-DE" sz="1800" spc="-1" strike="noStrike">
                        <a:solidFill>
                          <a:srgbClr val="000000"/>
                        </a:solidFill>
                        <a:uFill>
                          <a:solidFill>
                            <a:srgbClr val="ffffff"/>
                          </a:solidFill>
                        </a:uFill>
                        <a:latin typeface="Arial"/>
                      </a:endParaRPr>
                    </a:p>
                    <a:p>
                      <a:pPr>
                        <a:lnSpc>
                          <a:spcPct val="115000"/>
                        </a:lnSpc>
                      </a:pPr>
                      <a:r>
                        <a:rPr lang="de-DE" sz="1450" spc="-1" strike="noStrike">
                          <a:solidFill>
                            <a:srgbClr val="000000"/>
                          </a:solidFill>
                          <a:uFill>
                            <a:solidFill>
                              <a:srgbClr val="ffffff"/>
                            </a:solidFill>
                          </a:uFill>
                          <a:latin typeface="Calibri"/>
                        </a:rPr>
                        <a:t>svp+tk+lega+grüne = 75%</a:t>
                      </a:r>
                      <a:endParaRPr lang="de-DE" sz="1800" spc="-1" strike="noStrike">
                        <a:solidFill>
                          <a:srgbClr val="000000"/>
                        </a:solidFill>
                        <a:uFill>
                          <a:solidFill>
                            <a:srgbClr val="ffffff"/>
                          </a:solidFill>
                        </a:uFill>
                        <a:latin typeface="Arial"/>
                      </a:endParaRPr>
                    </a:p>
                    <a:p>
                      <a:pPr>
                        <a:lnSpc>
                          <a:spcPct val="115000"/>
                        </a:lnSpc>
                      </a:pPr>
                      <a:r>
                        <a:rPr lang="de-DE" sz="1450" spc="-1" strike="noStrike">
                          <a:solidFill>
                            <a:srgbClr val="000000"/>
                          </a:solidFill>
                          <a:uFill>
                            <a:solidFill>
                              <a:srgbClr val="ffffff"/>
                            </a:solidFill>
                          </a:uFill>
                          <a:latin typeface="Calibri"/>
                        </a:rPr>
                        <a:t>svp+tk+lega+pd = 72%</a:t>
                      </a:r>
                      <a:endParaRPr lang="de-DE" sz="1800" spc="-1" strike="noStrike">
                        <a:solidFill>
                          <a:srgbClr val="000000"/>
                        </a:solidFill>
                        <a:uFill>
                          <a:solidFill>
                            <a:srgbClr val="ffffff"/>
                          </a:solidFill>
                        </a:uFill>
                        <a:latin typeface="Arial"/>
                      </a:endParaRPr>
                    </a:p>
                    <a:p>
                      <a:pPr>
                        <a:lnSpc>
                          <a:spcPct val="115000"/>
                        </a:lnSpc>
                      </a:pPr>
                      <a:r>
                        <a:rPr lang="de-DE" sz="1450" spc="-1" strike="noStrike">
                          <a:solidFill>
                            <a:srgbClr val="000000"/>
                          </a:solidFill>
                          <a:uFill>
                            <a:solidFill>
                              <a:srgbClr val="ffffff"/>
                            </a:solidFill>
                          </a:uFill>
                          <a:latin typeface="Calibri"/>
                        </a:rPr>
                        <a:t> </a:t>
                      </a:r>
                      <a:endParaRPr lang="de-DE" sz="1800" spc="-1" strike="noStrike">
                        <a:solidFill>
                          <a:srgbClr val="000000"/>
                        </a:solidFill>
                        <a:uFill>
                          <a:solidFill>
                            <a:srgbClr val="ffffff"/>
                          </a:solidFill>
                        </a:uFill>
                        <a:latin typeface="Arial"/>
                      </a:endParaRPr>
                    </a:p>
                    <a:p>
                      <a:pPr>
                        <a:lnSpc>
                          <a:spcPct val="115000"/>
                        </a:lnSpc>
                      </a:pPr>
                      <a:r>
                        <a:rPr lang="de-DE" sz="1450" spc="-1" strike="noStrike">
                          <a:solidFill>
                            <a:srgbClr val="000000"/>
                          </a:solidFill>
                          <a:uFill>
                            <a:solidFill>
                              <a:srgbClr val="ffffff"/>
                            </a:solidFill>
                          </a:uFill>
                          <a:latin typeface="Calibri"/>
                        </a:rPr>
                        <a:t> </a:t>
                      </a:r>
                      <a:endParaRPr lang="de-DE" sz="1800" spc="-1" strike="noStrike">
                        <a:solidFill>
                          <a:srgbClr val="000000"/>
                        </a:solidFill>
                        <a:uFill>
                          <a:solidFill>
                            <a:srgbClr val="ffffff"/>
                          </a:solidFill>
                        </a:uFill>
                        <a:latin typeface="Arial"/>
                      </a:endParaRPr>
                    </a:p>
                  </a:txBody>
                  <a:tcPr marL="61560" marR="58680">
                    <a:lnL w="9360">
                      <a:solidFill>
                        <a:srgbClr val="948200"/>
                      </a:solidFill>
                    </a:lnL>
                    <a:lnR w="9360">
                      <a:solidFill>
                        <a:srgbClr val="948200"/>
                      </a:solidFill>
                    </a:lnR>
                    <a:lnT w="9360">
                      <a:solidFill>
                        <a:srgbClr val="948200"/>
                      </a:solidFill>
                    </a:lnT>
                    <a:lnB w="9360">
                      <a:solidFill>
                        <a:srgbClr val="948200"/>
                      </a:solidFill>
                    </a:lnB>
                    <a:solidFill>
                      <a:srgbClr val="faf9f4"/>
                    </a:solidFill>
                  </a:tcPr>
                </a:tc>
                <a:tc>
                  <a:txBody>
                    <a:bodyPr lIns="5400" rIns="5400" tIns="0" bIns="0"/>
                    <a:p>
                      <a:pPr>
                        <a:lnSpc>
                          <a:spcPct val="115000"/>
                        </a:lnSpc>
                      </a:pPr>
                      <a:r>
                        <a:rPr lang="de-DE" sz="1400" spc="-1" strike="noStrike">
                          <a:solidFill>
                            <a:srgbClr val="000000"/>
                          </a:solidFill>
                          <a:uFill>
                            <a:solidFill>
                              <a:srgbClr val="ffffff"/>
                            </a:solidFill>
                          </a:uFill>
                          <a:latin typeface="Calibri"/>
                        </a:rPr>
                        <a:t> </a:t>
                      </a:r>
                      <a:endParaRPr lang="de-DE" sz="1800" spc="-1" strike="noStrike">
                        <a:solidFill>
                          <a:srgbClr val="000000"/>
                        </a:solidFill>
                        <a:uFill>
                          <a:solidFill>
                            <a:srgbClr val="ffffff"/>
                          </a:solidFill>
                        </a:uFill>
                        <a:latin typeface="Arial"/>
                      </a:endParaRPr>
                    </a:p>
                  </a:txBody>
                  <a:tcPr marL="5400" marR="5400">
                    <a:lnL w="9360">
                      <a:solidFill>
                        <a:srgbClr val="948200"/>
                      </a:solidFill>
                    </a:lnL>
                    <a:lnR w="9360">
                      <a:solidFill>
                        <a:srgbClr val="948200"/>
                      </a:solidFill>
                    </a:lnR>
                    <a:lnT w="9360">
                      <a:solidFill>
                        <a:srgbClr val="948200"/>
                      </a:solidFill>
                    </a:lnT>
                    <a:lnB w="9360">
                      <a:solidFill>
                        <a:srgbClr val="948200"/>
                      </a:solidFill>
                    </a:lnB>
                    <a:solidFill>
                      <a:srgbClr val="faf9f4"/>
                    </a:solidFill>
                  </a:tcPr>
                </a:tc>
                <a:tc>
                  <a:txBody>
                    <a:bodyPr lIns="5400" rIns="5400" tIns="0" bIns="0"/>
                    <a:p>
                      <a:pPr>
                        <a:lnSpc>
                          <a:spcPct val="115000"/>
                        </a:lnSpc>
                      </a:pPr>
                      <a:r>
                        <a:rPr lang="de-DE" sz="1400" spc="-1" strike="noStrike">
                          <a:solidFill>
                            <a:srgbClr val="000000"/>
                          </a:solidFill>
                          <a:uFill>
                            <a:solidFill>
                              <a:srgbClr val="ffffff"/>
                            </a:solidFill>
                          </a:uFill>
                          <a:latin typeface="Calibri"/>
                        </a:rPr>
                        <a:t> </a:t>
                      </a:r>
                      <a:endParaRPr lang="de-DE" sz="1800" spc="-1" strike="noStrike">
                        <a:solidFill>
                          <a:srgbClr val="000000"/>
                        </a:solidFill>
                        <a:uFill>
                          <a:solidFill>
                            <a:srgbClr val="ffffff"/>
                          </a:solidFill>
                        </a:uFill>
                        <a:latin typeface="Arial"/>
                      </a:endParaRPr>
                    </a:p>
                  </a:txBody>
                  <a:tcPr marL="5400" marR="5400">
                    <a:lnL w="9360">
                      <a:solidFill>
                        <a:srgbClr val="948200"/>
                      </a:solidFill>
                    </a:lnL>
                    <a:lnR w="9360">
                      <a:solidFill>
                        <a:srgbClr val="948200"/>
                      </a:solidFill>
                    </a:lnR>
                    <a:lnT w="9360">
                      <a:solidFill>
                        <a:srgbClr val="948200"/>
                      </a:solidFill>
                    </a:lnT>
                    <a:lnB w="9360">
                      <a:solidFill>
                        <a:srgbClr val="948200"/>
                      </a:solidFill>
                    </a:lnB>
                    <a:solidFill>
                      <a:srgbClr val="faf9f4"/>
                    </a:solidFill>
                  </a:tcPr>
                </a:tc>
              </a:tr>
            </a:tbl>
          </a:graphicData>
        </a:graphic>
      </p:graphicFrame>
    </p:spTree>
  </p:cSld>
  <p:timing>
    <p:tnLst>
      <p:par>
        <p:cTn id="11" dur="indefinite" restart="never" nodeType="tmRoot">
          <p:childTnLst>
            <p:seq>
              <p:cTn id="12"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2" name="TextShape 1"/>
          <p:cNvSpPr txBox="1"/>
          <p:nvPr/>
        </p:nvSpPr>
        <p:spPr>
          <a:xfrm>
            <a:off x="457200" y="274680"/>
            <a:ext cx="8229240" cy="201600"/>
          </a:xfrm>
          <a:prstGeom prst="rect">
            <a:avLst/>
          </a:prstGeom>
          <a:noFill/>
          <a:ln>
            <a:noFill/>
          </a:ln>
        </p:spPr>
        <p:txBody>
          <a:bodyPr lIns="90000" rIns="90000" tIns="45000" bIns="45000" anchor="ctr"/>
          <a:p>
            <a:endParaRPr lang="de-DE" sz="1800" spc="-1" strike="noStrike">
              <a:solidFill>
                <a:srgbClr val="ffffff"/>
              </a:solidFill>
              <a:uFill>
                <a:solidFill>
                  <a:srgbClr val="ffffff"/>
                </a:solidFill>
              </a:uFill>
              <a:latin typeface="Book Antiqua"/>
            </a:endParaRPr>
          </a:p>
        </p:txBody>
      </p:sp>
      <p:graphicFrame>
        <p:nvGraphicFramePr>
          <p:cNvPr id="93" name="Table 2"/>
          <p:cNvGraphicFramePr/>
          <p:nvPr/>
        </p:nvGraphicFramePr>
        <p:xfrm>
          <a:off x="762120" y="260640"/>
          <a:ext cx="7619400" cy="5976360"/>
        </p:xfrm>
        <a:graphic>
          <a:graphicData uri="http://schemas.openxmlformats.org/drawingml/2006/table">
            <a:tbl>
              <a:tblPr/>
              <a:tblGrid>
                <a:gridCol w="257400"/>
                <a:gridCol w="1030680"/>
                <a:gridCol w="359640"/>
                <a:gridCol w="2732760"/>
                <a:gridCol w="1438200"/>
                <a:gridCol w="1755720"/>
                <a:gridCol w="46080"/>
              </a:tblGrid>
              <a:tr h="5976360">
                <a:tc>
                  <a:txBody>
                    <a:bodyPr lIns="56880" rIns="54360" tIns="0" bIns="0"/>
                    <a:p>
                      <a:pPr>
                        <a:lnSpc>
                          <a:spcPct val="115000"/>
                        </a:lnSpc>
                      </a:pPr>
                      <a:endParaRPr lang="de-DE" sz="1800" spc="-1" strike="noStrike">
                        <a:solidFill>
                          <a:srgbClr val="000000"/>
                        </a:solidFill>
                        <a:uFill>
                          <a:solidFill>
                            <a:srgbClr val="ffffff"/>
                          </a:solidFill>
                        </a:uFill>
                        <a:latin typeface="Arial"/>
                      </a:endParaRPr>
                    </a:p>
                    <a:p>
                      <a:pPr>
                        <a:lnSpc>
                          <a:spcPct val="115000"/>
                        </a:lnSpc>
                      </a:pPr>
                      <a:r>
                        <a:rPr lang="de-DE" sz="1500" spc="-1" strike="noStrike">
                          <a:solidFill>
                            <a:srgbClr val="000000"/>
                          </a:solidFill>
                          <a:uFill>
                            <a:solidFill>
                              <a:srgbClr val="ffffff"/>
                            </a:solidFill>
                          </a:uFill>
                          <a:latin typeface="Calibri"/>
                        </a:rPr>
                        <a:t>6</a:t>
                      </a:r>
                      <a:endParaRPr lang="de-DE" sz="1800" spc="-1" strike="noStrike">
                        <a:solidFill>
                          <a:srgbClr val="000000"/>
                        </a:solidFill>
                        <a:uFill>
                          <a:solidFill>
                            <a:srgbClr val="ffffff"/>
                          </a:solidFill>
                        </a:uFill>
                        <a:latin typeface="Arial"/>
                      </a:endParaRPr>
                    </a:p>
                  </a:txBody>
                  <a:tcPr marL="56880" marR="54360">
                    <a:lnL w="9360">
                      <a:solidFill>
                        <a:srgbClr val="948200"/>
                      </a:solidFill>
                    </a:lnL>
                    <a:lnR w="9360">
                      <a:solidFill>
                        <a:srgbClr val="948200"/>
                      </a:solidFill>
                    </a:lnR>
                    <a:lnT w="9360">
                      <a:solidFill>
                        <a:srgbClr val="948200"/>
                      </a:solidFill>
                    </a:lnT>
                    <a:lnB w="9360">
                      <a:solidFill>
                        <a:srgbClr val="948200"/>
                      </a:solidFill>
                    </a:lnB>
                    <a:solidFill>
                      <a:srgbClr val="faf9f4"/>
                    </a:solidFill>
                  </a:tcPr>
                </a:tc>
                <a:tc>
                  <a:txBody>
                    <a:bodyPr lIns="56880" rIns="54360" tIns="0" bIns="0"/>
                    <a:p>
                      <a:pPr>
                        <a:lnSpc>
                          <a:spcPct val="115000"/>
                        </a:lnSpc>
                      </a:pPr>
                      <a:endParaRPr lang="de-DE" sz="1800" spc="-1" strike="noStrike">
                        <a:solidFill>
                          <a:srgbClr val="000000"/>
                        </a:solidFill>
                        <a:uFill>
                          <a:solidFill>
                            <a:srgbClr val="ffffff"/>
                          </a:solidFill>
                        </a:uFill>
                        <a:latin typeface="Arial"/>
                      </a:endParaRPr>
                    </a:p>
                    <a:p>
                      <a:pPr>
                        <a:lnSpc>
                          <a:spcPct val="115000"/>
                        </a:lnSpc>
                      </a:pPr>
                      <a:r>
                        <a:rPr lang="de-DE" sz="1500" spc="-1" strike="noStrike">
                          <a:solidFill>
                            <a:srgbClr val="000000"/>
                          </a:solidFill>
                          <a:uFill>
                            <a:solidFill>
                              <a:srgbClr val="ffffff"/>
                            </a:solidFill>
                          </a:uFill>
                          <a:latin typeface="Calibri"/>
                        </a:rPr>
                        <a:t>Mandats-beschrän-kung für den Landtag </a:t>
                      </a:r>
                      <a:endParaRPr lang="de-DE" sz="1800" spc="-1" strike="noStrike">
                        <a:solidFill>
                          <a:srgbClr val="000000"/>
                        </a:solidFill>
                        <a:uFill>
                          <a:solidFill>
                            <a:srgbClr val="ffffff"/>
                          </a:solidFill>
                        </a:uFill>
                        <a:latin typeface="Arial"/>
                      </a:endParaRPr>
                    </a:p>
                  </a:txBody>
                  <a:tcPr marL="56880" marR="54360">
                    <a:lnL w="9360">
                      <a:solidFill>
                        <a:srgbClr val="948200"/>
                      </a:solidFill>
                    </a:lnL>
                    <a:lnR w="9360">
                      <a:solidFill>
                        <a:srgbClr val="948200"/>
                      </a:solidFill>
                    </a:lnR>
                    <a:lnT w="9360">
                      <a:solidFill>
                        <a:srgbClr val="948200"/>
                      </a:solidFill>
                    </a:lnT>
                    <a:lnB w="9360">
                      <a:solidFill>
                        <a:srgbClr val="948200"/>
                      </a:solidFill>
                    </a:lnB>
                    <a:solidFill>
                      <a:srgbClr val="faf9f4"/>
                    </a:solidFill>
                  </a:tcPr>
                </a:tc>
                <a:tc>
                  <a:txBody>
                    <a:bodyPr lIns="56880" rIns="54360" tIns="0" bIns="0"/>
                    <a:p>
                      <a:pPr>
                        <a:lnSpc>
                          <a:spcPct val="115000"/>
                        </a:lnSpc>
                      </a:pPr>
                      <a:endParaRPr lang="de-DE" sz="1800" spc="-1" strike="noStrike">
                        <a:solidFill>
                          <a:srgbClr val="000000"/>
                        </a:solidFill>
                        <a:uFill>
                          <a:solidFill>
                            <a:srgbClr val="ffffff"/>
                          </a:solidFill>
                        </a:uFill>
                        <a:latin typeface="Arial"/>
                      </a:endParaRPr>
                    </a:p>
                    <a:p>
                      <a:pPr>
                        <a:lnSpc>
                          <a:spcPct val="115000"/>
                        </a:lnSpc>
                      </a:pPr>
                      <a:r>
                        <a:rPr lang="de-DE" sz="1500" spc="-1" strike="noStrike">
                          <a:solidFill>
                            <a:srgbClr val="000000"/>
                          </a:solidFill>
                          <a:uFill>
                            <a:solidFill>
                              <a:srgbClr val="ffffff"/>
                            </a:solidFill>
                          </a:uFill>
                          <a:latin typeface="Calibri"/>
                        </a:rPr>
                        <a:t>33</a:t>
                      </a:r>
                      <a:endParaRPr lang="de-DE" sz="1800" spc="-1" strike="noStrike">
                        <a:solidFill>
                          <a:srgbClr val="000000"/>
                        </a:solidFill>
                        <a:uFill>
                          <a:solidFill>
                            <a:srgbClr val="ffffff"/>
                          </a:solidFill>
                        </a:uFill>
                        <a:latin typeface="Arial"/>
                      </a:endParaRPr>
                    </a:p>
                  </a:txBody>
                  <a:tcPr marL="56880" marR="54360">
                    <a:lnL w="9360">
                      <a:solidFill>
                        <a:srgbClr val="948200"/>
                      </a:solidFill>
                    </a:lnL>
                    <a:lnR w="9360">
                      <a:solidFill>
                        <a:srgbClr val="948200"/>
                      </a:solidFill>
                    </a:lnR>
                    <a:lnT w="9360">
                      <a:solidFill>
                        <a:srgbClr val="948200"/>
                      </a:solidFill>
                    </a:lnT>
                    <a:lnB w="9360">
                      <a:solidFill>
                        <a:srgbClr val="948200"/>
                      </a:solidFill>
                    </a:lnB>
                    <a:solidFill>
                      <a:srgbClr val="faf9f4"/>
                    </a:solidFill>
                  </a:tcPr>
                </a:tc>
                <a:tc>
                  <a:txBody>
                    <a:bodyPr lIns="56880" rIns="54360" tIns="0" bIns="0"/>
                    <a:p>
                      <a:pPr>
                        <a:lnSpc>
                          <a:spcPct val="115000"/>
                        </a:lnSpc>
                      </a:pPr>
                      <a:endParaRPr lang="de-DE" sz="1800" spc="-1" strike="noStrike">
                        <a:solidFill>
                          <a:srgbClr val="000000"/>
                        </a:solidFill>
                        <a:uFill>
                          <a:solidFill>
                            <a:srgbClr val="ffffff"/>
                          </a:solidFill>
                        </a:uFill>
                        <a:latin typeface="Arial"/>
                      </a:endParaRPr>
                    </a:p>
                    <a:p>
                      <a:pPr marL="171360" indent="-171000">
                        <a:lnSpc>
                          <a:spcPct val="115000"/>
                        </a:lnSpc>
                        <a:buClr>
                          <a:srgbClr val="000000"/>
                        </a:buClr>
                        <a:buFont typeface="Arial"/>
                        <a:buChar char="•"/>
                      </a:pPr>
                      <a:r>
                        <a:rPr lang="de-DE" sz="1500" spc="-1" strike="noStrike">
                          <a:solidFill>
                            <a:srgbClr val="000000"/>
                          </a:solidFill>
                          <a:uFill>
                            <a:solidFill>
                              <a:srgbClr val="ffffff"/>
                            </a:solidFill>
                          </a:uFill>
                          <a:latin typeface="Calibri"/>
                        </a:rPr>
                        <a:t>Verhinderung des Berufspolitikertums. Politische Vertretung als Zivildienst.</a:t>
                      </a:r>
                      <a:endParaRPr lang="de-DE" sz="1800" spc="-1" strike="noStrike">
                        <a:solidFill>
                          <a:srgbClr val="000000"/>
                        </a:solidFill>
                        <a:uFill>
                          <a:solidFill>
                            <a:srgbClr val="ffffff"/>
                          </a:solidFill>
                        </a:uFill>
                        <a:latin typeface="Arial"/>
                      </a:endParaRPr>
                    </a:p>
                    <a:p>
                      <a:pPr marL="171360" indent="-171000">
                        <a:lnSpc>
                          <a:spcPct val="115000"/>
                        </a:lnSpc>
                        <a:buClr>
                          <a:srgbClr val="000000"/>
                        </a:buClr>
                        <a:buFont typeface="Arial"/>
                        <a:buChar char="•"/>
                      </a:pPr>
                      <a:r>
                        <a:rPr lang="de-DE" sz="1500" spc="-1" strike="noStrike">
                          <a:solidFill>
                            <a:srgbClr val="000000"/>
                          </a:solidFill>
                          <a:uFill>
                            <a:solidFill>
                              <a:srgbClr val="ffffff"/>
                            </a:solidFill>
                          </a:uFill>
                          <a:latin typeface="Calibri"/>
                        </a:rPr>
                        <a:t>Begrenzung von Machtmissbrauch</a:t>
                      </a:r>
                      <a:endParaRPr lang="de-DE" sz="1800" spc="-1" strike="noStrike">
                        <a:solidFill>
                          <a:srgbClr val="000000"/>
                        </a:solidFill>
                        <a:uFill>
                          <a:solidFill>
                            <a:srgbClr val="ffffff"/>
                          </a:solidFill>
                        </a:uFill>
                        <a:latin typeface="Arial"/>
                      </a:endParaRPr>
                    </a:p>
                    <a:p>
                      <a:pPr marL="171360" indent="-171000">
                        <a:lnSpc>
                          <a:spcPct val="115000"/>
                        </a:lnSpc>
                        <a:buClr>
                          <a:srgbClr val="000000"/>
                        </a:buClr>
                        <a:buFont typeface="Arial"/>
                        <a:buChar char="•"/>
                      </a:pPr>
                      <a:r>
                        <a:rPr lang="de-DE" sz="1500" spc="-1" strike="noStrike">
                          <a:solidFill>
                            <a:srgbClr val="000000"/>
                          </a:solidFill>
                          <a:uFill>
                            <a:solidFill>
                              <a:srgbClr val="ffffff"/>
                            </a:solidFill>
                          </a:uFill>
                          <a:latin typeface="Calibri"/>
                        </a:rPr>
                        <a:t>Erneuerung des polit Personals</a:t>
                      </a:r>
                      <a:endParaRPr lang="de-DE" sz="1800" spc="-1" strike="noStrike">
                        <a:solidFill>
                          <a:srgbClr val="000000"/>
                        </a:solidFill>
                        <a:uFill>
                          <a:solidFill>
                            <a:srgbClr val="ffffff"/>
                          </a:solidFill>
                        </a:uFill>
                        <a:latin typeface="Arial"/>
                      </a:endParaRPr>
                    </a:p>
                    <a:p>
                      <a:pPr marL="171360" indent="-171000">
                        <a:lnSpc>
                          <a:spcPct val="115000"/>
                        </a:lnSpc>
                        <a:buClr>
                          <a:srgbClr val="000000"/>
                        </a:buClr>
                        <a:buFont typeface="Arial"/>
                        <a:buChar char="•"/>
                      </a:pPr>
                      <a:r>
                        <a:rPr lang="de-DE" sz="1500" spc="-1" strike="noStrike">
                          <a:solidFill>
                            <a:srgbClr val="000000"/>
                          </a:solidFill>
                          <a:uFill>
                            <a:solidFill>
                              <a:srgbClr val="ffffff"/>
                            </a:solidFill>
                          </a:uFill>
                          <a:latin typeface="Calibri"/>
                        </a:rPr>
                        <a:t>Ein Mandatar braucht weniger Fähigkeiten, zu deren Erlernung es Jahre braucht, sondern vor allem  Grundkompetenzen wie Sensibilität zur Wahrnehmung von Problemen, ein schneller Durchblick in Zusammenhänge, Fähigkeit zur Problemlösung, Bereitschaft zur Zusammenarbeit mit der Zivilgesellschaft, Kommunikationsfähigkeit, eine humanistische Grundhaltung und moralische Integrität.</a:t>
                      </a:r>
                      <a:endParaRPr lang="de-DE" sz="1800" spc="-1" strike="noStrike">
                        <a:solidFill>
                          <a:srgbClr val="000000"/>
                        </a:solidFill>
                        <a:uFill>
                          <a:solidFill>
                            <a:srgbClr val="ffffff"/>
                          </a:solidFill>
                        </a:uFill>
                        <a:latin typeface="Arial"/>
                      </a:endParaRPr>
                    </a:p>
                  </a:txBody>
                  <a:tcPr marL="56880" marR="54360">
                    <a:lnL w="9360">
                      <a:solidFill>
                        <a:srgbClr val="948200"/>
                      </a:solidFill>
                    </a:lnL>
                    <a:lnR w="9360">
                      <a:solidFill>
                        <a:srgbClr val="948200"/>
                      </a:solidFill>
                    </a:lnR>
                    <a:lnT w="9360">
                      <a:solidFill>
                        <a:srgbClr val="948200"/>
                      </a:solidFill>
                    </a:lnT>
                    <a:lnB w="9360">
                      <a:solidFill>
                        <a:srgbClr val="948200"/>
                      </a:solidFill>
                    </a:lnB>
                    <a:solidFill>
                      <a:srgbClr val="faf9f4"/>
                    </a:solidFill>
                  </a:tcPr>
                </a:tc>
                <a:tc>
                  <a:txBody>
                    <a:bodyPr lIns="56880" rIns="54360" tIns="0" bIns="0"/>
                    <a:p>
                      <a:pPr>
                        <a:lnSpc>
                          <a:spcPct val="115000"/>
                        </a:lnSpc>
                      </a:pPr>
                      <a:endParaRPr lang="de-DE" sz="1800" spc="-1" strike="noStrike">
                        <a:solidFill>
                          <a:srgbClr val="000000"/>
                        </a:solidFill>
                        <a:uFill>
                          <a:solidFill>
                            <a:srgbClr val="ffffff"/>
                          </a:solidFill>
                        </a:uFill>
                        <a:latin typeface="Arial"/>
                      </a:endParaRPr>
                    </a:p>
                    <a:p>
                      <a:pPr>
                        <a:lnSpc>
                          <a:spcPct val="115000"/>
                        </a:lnSpc>
                      </a:pPr>
                      <a:r>
                        <a:rPr lang="de-DE" sz="1500" spc="-1" strike="noStrike">
                          <a:solidFill>
                            <a:srgbClr val="000000"/>
                          </a:solidFill>
                          <a:uFill>
                            <a:solidFill>
                              <a:srgbClr val="ffffff"/>
                            </a:solidFill>
                          </a:uFill>
                          <a:latin typeface="Calibri"/>
                        </a:rPr>
                        <a:t>Für Landtag  keine Beschränkung</a:t>
                      </a:r>
                      <a:endParaRPr lang="de-DE" sz="1800" spc="-1" strike="noStrike">
                        <a:solidFill>
                          <a:srgbClr val="000000"/>
                        </a:solidFill>
                        <a:uFill>
                          <a:solidFill>
                            <a:srgbClr val="ffffff"/>
                          </a:solidFill>
                        </a:uFill>
                        <a:latin typeface="Arial"/>
                      </a:endParaRPr>
                    </a:p>
                    <a:p>
                      <a:pPr>
                        <a:lnSpc>
                          <a:spcPct val="115000"/>
                        </a:lnSpc>
                      </a:pPr>
                      <a:r>
                        <a:rPr lang="de-DE" sz="1500" spc="-1" strike="noStrike">
                          <a:solidFill>
                            <a:srgbClr val="000000"/>
                          </a:solidFill>
                          <a:uFill>
                            <a:solidFill>
                              <a:srgbClr val="ffffff"/>
                            </a:solidFill>
                          </a:uFill>
                          <a:latin typeface="Calibri"/>
                        </a:rPr>
                        <a:t> </a:t>
                      </a:r>
                      <a:endParaRPr lang="de-DE" sz="1800" spc="-1" strike="noStrike">
                        <a:solidFill>
                          <a:srgbClr val="000000"/>
                        </a:solidFill>
                        <a:uFill>
                          <a:solidFill>
                            <a:srgbClr val="ffffff"/>
                          </a:solidFill>
                        </a:uFill>
                        <a:latin typeface="Arial"/>
                      </a:endParaRPr>
                    </a:p>
                    <a:p>
                      <a:pPr>
                        <a:lnSpc>
                          <a:spcPct val="115000"/>
                        </a:lnSpc>
                      </a:pPr>
                      <a:r>
                        <a:rPr lang="de-DE" sz="1500" spc="-1" strike="noStrike">
                          <a:solidFill>
                            <a:srgbClr val="000000"/>
                          </a:solidFill>
                          <a:uFill>
                            <a:solidFill>
                              <a:srgbClr val="ffffff"/>
                            </a:solidFill>
                          </a:uFill>
                          <a:latin typeface="Calibri"/>
                        </a:rPr>
                        <a:t>Für LR und LH: </a:t>
                      </a:r>
                      <a:endParaRPr lang="de-DE" sz="1800" spc="-1" strike="noStrike">
                        <a:solidFill>
                          <a:srgbClr val="000000"/>
                        </a:solidFill>
                        <a:uFill>
                          <a:solidFill>
                            <a:srgbClr val="ffffff"/>
                          </a:solidFill>
                        </a:uFill>
                        <a:latin typeface="Arial"/>
                      </a:endParaRPr>
                    </a:p>
                    <a:p>
                      <a:pPr>
                        <a:lnSpc>
                          <a:spcPct val="115000"/>
                        </a:lnSpc>
                      </a:pPr>
                      <a:r>
                        <a:rPr lang="de-DE" sz="1500" spc="-1" strike="noStrike">
                          <a:solidFill>
                            <a:srgbClr val="000000"/>
                          </a:solidFill>
                          <a:uFill>
                            <a:solidFill>
                              <a:srgbClr val="ffffff"/>
                            </a:solidFill>
                          </a:uFill>
                          <a:latin typeface="Calibri"/>
                        </a:rPr>
                        <a:t>3 Legislaturen mit mindestens 48 Monaten Pause</a:t>
                      </a:r>
                      <a:endParaRPr lang="de-DE" sz="1800" spc="-1" strike="noStrike">
                        <a:solidFill>
                          <a:srgbClr val="000000"/>
                        </a:solidFill>
                        <a:uFill>
                          <a:solidFill>
                            <a:srgbClr val="ffffff"/>
                          </a:solidFill>
                        </a:uFill>
                        <a:latin typeface="Arial"/>
                      </a:endParaRPr>
                    </a:p>
                    <a:p>
                      <a:pPr>
                        <a:lnSpc>
                          <a:spcPct val="115000"/>
                        </a:lnSpc>
                      </a:pPr>
                      <a:r>
                        <a:rPr lang="de-DE" sz="1500" spc="-1" strike="noStrike">
                          <a:solidFill>
                            <a:srgbClr val="000000"/>
                          </a:solidFill>
                          <a:uFill>
                            <a:solidFill>
                              <a:srgbClr val="ffffff"/>
                            </a:solidFill>
                          </a:uFill>
                          <a:latin typeface="Calibri"/>
                        </a:rPr>
                        <a:t> </a:t>
                      </a:r>
                      <a:endParaRPr lang="de-DE" sz="1800" spc="-1" strike="noStrike">
                        <a:solidFill>
                          <a:srgbClr val="000000"/>
                        </a:solidFill>
                        <a:uFill>
                          <a:solidFill>
                            <a:srgbClr val="ffffff"/>
                          </a:solidFill>
                        </a:uFill>
                        <a:latin typeface="Arial"/>
                      </a:endParaRPr>
                    </a:p>
                    <a:p>
                      <a:pPr>
                        <a:lnSpc>
                          <a:spcPct val="115000"/>
                        </a:lnSpc>
                      </a:pPr>
                      <a:r>
                        <a:rPr lang="de-DE" sz="1500" spc="-1" strike="noStrike">
                          <a:solidFill>
                            <a:srgbClr val="000000"/>
                          </a:solidFill>
                          <a:uFill>
                            <a:solidFill>
                              <a:srgbClr val="ffffff"/>
                            </a:solidFill>
                          </a:uFill>
                          <a:latin typeface="Calibri"/>
                        </a:rPr>
                        <a:t> </a:t>
                      </a:r>
                      <a:endParaRPr lang="de-DE" sz="1800" spc="-1" strike="noStrike">
                        <a:solidFill>
                          <a:srgbClr val="000000"/>
                        </a:solidFill>
                        <a:uFill>
                          <a:solidFill>
                            <a:srgbClr val="ffffff"/>
                          </a:solidFill>
                        </a:uFill>
                        <a:latin typeface="Arial"/>
                      </a:endParaRPr>
                    </a:p>
                  </a:txBody>
                  <a:tcPr marL="56880" marR="54360">
                    <a:lnL w="9360">
                      <a:solidFill>
                        <a:srgbClr val="948200"/>
                      </a:solidFill>
                    </a:lnL>
                    <a:lnR w="9360">
                      <a:solidFill>
                        <a:srgbClr val="948200"/>
                      </a:solidFill>
                    </a:lnR>
                    <a:lnT w="9360">
                      <a:solidFill>
                        <a:srgbClr val="948200"/>
                      </a:solidFill>
                    </a:lnT>
                    <a:lnB w="9360">
                      <a:solidFill>
                        <a:srgbClr val="948200"/>
                      </a:solidFill>
                    </a:lnB>
                    <a:solidFill>
                      <a:srgbClr val="faf9f4"/>
                    </a:solidFill>
                  </a:tcPr>
                </a:tc>
                <a:tc>
                  <a:txBody>
                    <a:bodyPr lIns="56880" rIns="54360" tIns="0" bIns="0"/>
                    <a:p>
                      <a:pPr>
                        <a:lnSpc>
                          <a:spcPct val="115000"/>
                        </a:lnSpc>
                      </a:pPr>
                      <a:endParaRPr lang="de-DE" sz="1800" spc="-1" strike="noStrike">
                        <a:solidFill>
                          <a:srgbClr val="000000"/>
                        </a:solidFill>
                        <a:uFill>
                          <a:solidFill>
                            <a:srgbClr val="ffffff"/>
                          </a:solidFill>
                        </a:uFill>
                        <a:latin typeface="Arial"/>
                      </a:endParaRPr>
                    </a:p>
                    <a:p>
                      <a:pPr>
                        <a:lnSpc>
                          <a:spcPct val="115000"/>
                        </a:lnSpc>
                      </a:pPr>
                      <a:r>
                        <a:rPr lang="de-DE" sz="1500" spc="-1" strike="noStrike">
                          <a:solidFill>
                            <a:srgbClr val="000000"/>
                          </a:solidFill>
                          <a:uFill>
                            <a:solidFill>
                              <a:srgbClr val="ffffff"/>
                            </a:solidFill>
                          </a:uFill>
                          <a:latin typeface="Calibri"/>
                        </a:rPr>
                        <a:t>Folge  ist, dass die  Regelung für den LT automatisch auch für LR und LH gilt.</a:t>
                      </a:r>
                      <a:endParaRPr lang="de-DE" sz="1800" spc="-1" strike="noStrike">
                        <a:solidFill>
                          <a:srgbClr val="000000"/>
                        </a:solidFill>
                        <a:uFill>
                          <a:solidFill>
                            <a:srgbClr val="ffffff"/>
                          </a:solidFill>
                        </a:uFill>
                        <a:latin typeface="Arial"/>
                      </a:endParaRPr>
                    </a:p>
                    <a:p>
                      <a:pPr marL="156960" indent="-156600">
                        <a:lnSpc>
                          <a:spcPct val="115000"/>
                        </a:lnSpc>
                      </a:pPr>
                      <a:r>
                        <a:rPr lang="de-DE" sz="1500" spc="-1" strike="noStrike">
                          <a:solidFill>
                            <a:srgbClr val="000000"/>
                          </a:solidFill>
                          <a:uFill>
                            <a:solidFill>
                              <a:srgbClr val="ffffff"/>
                            </a:solidFill>
                          </a:uFill>
                          <a:latin typeface="Calibri"/>
                        </a:rPr>
                        <a:t> </a:t>
                      </a:r>
                      <a:endParaRPr lang="de-DE" sz="1800" spc="-1" strike="noStrike">
                        <a:solidFill>
                          <a:srgbClr val="000000"/>
                        </a:solidFill>
                        <a:uFill>
                          <a:solidFill>
                            <a:srgbClr val="ffffff"/>
                          </a:solidFill>
                        </a:uFill>
                        <a:latin typeface="Arial"/>
                      </a:endParaRPr>
                    </a:p>
                    <a:p>
                      <a:pPr marL="156960" indent="-156600">
                        <a:lnSpc>
                          <a:spcPct val="115000"/>
                        </a:lnSpc>
                      </a:pPr>
                      <a:r>
                        <a:rPr lang="de-DE" sz="1500" spc="-1" strike="noStrike">
                          <a:solidFill>
                            <a:srgbClr val="000000"/>
                          </a:solidFill>
                          <a:uFill>
                            <a:solidFill>
                              <a:srgbClr val="ffffff"/>
                            </a:solidFill>
                          </a:uFill>
                          <a:latin typeface="Calibri"/>
                        </a:rPr>
                        <a:t> </a:t>
                      </a:r>
                      <a:endParaRPr lang="de-DE" sz="1800" spc="-1" strike="noStrike">
                        <a:solidFill>
                          <a:srgbClr val="000000"/>
                        </a:solidFill>
                        <a:uFill>
                          <a:solidFill>
                            <a:srgbClr val="ffffff"/>
                          </a:solidFill>
                        </a:uFill>
                        <a:latin typeface="Arial"/>
                      </a:endParaRPr>
                    </a:p>
                  </a:txBody>
                  <a:tcPr marL="56880" marR="54360">
                    <a:lnL w="9360">
                      <a:solidFill>
                        <a:srgbClr val="948200"/>
                      </a:solidFill>
                    </a:lnL>
                    <a:lnR w="9360">
                      <a:solidFill>
                        <a:srgbClr val="948200"/>
                      </a:solidFill>
                    </a:lnR>
                    <a:lnT w="9360">
                      <a:solidFill>
                        <a:srgbClr val="948200"/>
                      </a:solidFill>
                    </a:lnT>
                    <a:lnB w="9360">
                      <a:solidFill>
                        <a:srgbClr val="948200"/>
                      </a:solidFill>
                    </a:lnB>
                    <a:solidFill>
                      <a:srgbClr val="faf9f4"/>
                    </a:solidFill>
                  </a:tcPr>
                </a:tc>
                <a:tc>
                  <a:txBody>
                    <a:bodyPr lIns="5040" rIns="5040" tIns="0" bIns="0"/>
                    <a:p>
                      <a:pPr marL="156960" indent="-156600">
                        <a:lnSpc>
                          <a:spcPct val="115000"/>
                        </a:lnSpc>
                      </a:pPr>
                      <a:r>
                        <a:rPr lang="de-DE" sz="1400" spc="-1" strike="noStrike">
                          <a:solidFill>
                            <a:srgbClr val="000000"/>
                          </a:solidFill>
                          <a:uFill>
                            <a:solidFill>
                              <a:srgbClr val="ffffff"/>
                            </a:solidFill>
                          </a:uFill>
                          <a:latin typeface="Calibri"/>
                        </a:rPr>
                        <a:t> </a:t>
                      </a:r>
                      <a:endParaRPr lang="de-DE" sz="1800" spc="-1" strike="noStrike">
                        <a:solidFill>
                          <a:srgbClr val="000000"/>
                        </a:solidFill>
                        <a:uFill>
                          <a:solidFill>
                            <a:srgbClr val="ffffff"/>
                          </a:solidFill>
                        </a:uFill>
                        <a:latin typeface="Arial"/>
                      </a:endParaRPr>
                    </a:p>
                  </a:txBody>
                  <a:tcPr marL="5040" marR="5040">
                    <a:lnL w="9360">
                      <a:solidFill>
                        <a:srgbClr val="948200"/>
                      </a:solidFill>
                    </a:lnL>
                    <a:lnR w="9360">
                      <a:solidFill>
                        <a:srgbClr val="948200"/>
                      </a:solidFill>
                    </a:lnR>
                    <a:lnT w="9360">
                      <a:solidFill>
                        <a:srgbClr val="948200"/>
                      </a:solidFill>
                    </a:lnT>
                    <a:lnB w="9360">
                      <a:solidFill>
                        <a:srgbClr val="948200"/>
                      </a:solidFill>
                    </a:lnB>
                    <a:solidFill>
                      <a:srgbClr val="faf9f4"/>
                    </a:solidFill>
                  </a:tcPr>
                </a:tc>
              </a:tr>
            </a:tbl>
          </a:graphicData>
        </a:graphic>
      </p:graphicFrame>
    </p:spTree>
  </p:cSld>
  <p:timing>
    <p:tnLst>
      <p:par>
        <p:cTn id="13" dur="indefinite" restart="never" nodeType="tmRoot">
          <p:childTnLst>
            <p:seq>
              <p:cTn id="14"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4" name="TextShape 1"/>
          <p:cNvSpPr txBox="1"/>
          <p:nvPr/>
        </p:nvSpPr>
        <p:spPr>
          <a:xfrm>
            <a:off x="457200" y="274680"/>
            <a:ext cx="8229240" cy="1142640"/>
          </a:xfrm>
          <a:prstGeom prst="rect">
            <a:avLst/>
          </a:prstGeom>
          <a:noFill/>
          <a:ln>
            <a:noFill/>
          </a:ln>
        </p:spPr>
        <p:txBody>
          <a:bodyPr lIns="90000" rIns="90000" tIns="45000" bIns="45000" anchor="ctr"/>
          <a:p>
            <a:endParaRPr lang="de-DE" sz="1800" spc="-1" strike="noStrike">
              <a:solidFill>
                <a:srgbClr val="ffffff"/>
              </a:solidFill>
              <a:uFill>
                <a:solidFill>
                  <a:srgbClr val="ffffff"/>
                </a:solidFill>
              </a:uFill>
              <a:latin typeface="Book Antiqua"/>
            </a:endParaRPr>
          </a:p>
        </p:txBody>
      </p:sp>
      <p:graphicFrame>
        <p:nvGraphicFramePr>
          <p:cNvPr id="95" name="Table 2"/>
          <p:cNvGraphicFramePr/>
          <p:nvPr/>
        </p:nvGraphicFramePr>
        <p:xfrm>
          <a:off x="453600" y="188640"/>
          <a:ext cx="8236440" cy="5832360"/>
        </p:xfrm>
        <a:graphic>
          <a:graphicData uri="http://schemas.openxmlformats.org/drawingml/2006/table">
            <a:tbl>
              <a:tblPr/>
              <a:tblGrid>
                <a:gridCol w="277560"/>
                <a:gridCol w="1675800"/>
                <a:gridCol w="431280"/>
                <a:gridCol w="3519720"/>
                <a:gridCol w="1652040"/>
                <a:gridCol w="587520"/>
                <a:gridCol w="46800"/>
                <a:gridCol w="46800"/>
              </a:tblGrid>
              <a:tr h="5832360">
                <a:tc>
                  <a:txBody>
                    <a:bodyPr lIns="61560" rIns="59040" tIns="0" bIns="0"/>
                    <a:p>
                      <a:pPr>
                        <a:lnSpc>
                          <a:spcPct val="115000"/>
                        </a:lnSpc>
                      </a:pPr>
                      <a:endParaRPr lang="de-DE" sz="1800" spc="-1" strike="noStrike">
                        <a:solidFill>
                          <a:srgbClr val="000000"/>
                        </a:solidFill>
                        <a:uFill>
                          <a:solidFill>
                            <a:srgbClr val="ffffff"/>
                          </a:solidFill>
                        </a:uFill>
                        <a:latin typeface="Arial"/>
                      </a:endParaRPr>
                    </a:p>
                    <a:p>
                      <a:pPr>
                        <a:lnSpc>
                          <a:spcPct val="115000"/>
                        </a:lnSpc>
                      </a:pPr>
                      <a:r>
                        <a:rPr lang="de-DE" sz="1600" spc="-1" strike="noStrike">
                          <a:solidFill>
                            <a:srgbClr val="000000"/>
                          </a:solidFill>
                          <a:uFill>
                            <a:solidFill>
                              <a:srgbClr val="ffffff"/>
                            </a:solidFill>
                          </a:uFill>
                          <a:latin typeface="Calibri"/>
                        </a:rPr>
                        <a:t>7</a:t>
                      </a:r>
                      <a:endParaRPr lang="de-DE" sz="1800" spc="-1" strike="noStrike">
                        <a:solidFill>
                          <a:srgbClr val="000000"/>
                        </a:solidFill>
                        <a:uFill>
                          <a:solidFill>
                            <a:srgbClr val="ffffff"/>
                          </a:solidFill>
                        </a:uFill>
                        <a:latin typeface="Arial"/>
                      </a:endParaRPr>
                    </a:p>
                  </a:txBody>
                  <a:tcPr marL="61560" marR="59040">
                    <a:lnL w="9360">
                      <a:solidFill>
                        <a:srgbClr val="948200"/>
                      </a:solidFill>
                    </a:lnL>
                    <a:lnR w="9360">
                      <a:solidFill>
                        <a:srgbClr val="948200"/>
                      </a:solidFill>
                    </a:lnR>
                    <a:lnT w="9360">
                      <a:solidFill>
                        <a:srgbClr val="948200"/>
                      </a:solidFill>
                    </a:lnT>
                    <a:lnB w="9360">
                      <a:solidFill>
                        <a:srgbClr val="948200"/>
                      </a:solidFill>
                    </a:lnB>
                    <a:solidFill>
                      <a:srgbClr val="faf9f4"/>
                    </a:solidFill>
                  </a:tcPr>
                </a:tc>
                <a:tc>
                  <a:txBody>
                    <a:bodyPr lIns="61560" rIns="59040" tIns="0" bIns="0"/>
                    <a:p>
                      <a:pPr>
                        <a:lnSpc>
                          <a:spcPct val="115000"/>
                        </a:lnSpc>
                      </a:pPr>
                      <a:endParaRPr lang="de-DE" sz="1800" spc="-1" strike="noStrike">
                        <a:solidFill>
                          <a:srgbClr val="000000"/>
                        </a:solidFill>
                        <a:uFill>
                          <a:solidFill>
                            <a:srgbClr val="ffffff"/>
                          </a:solidFill>
                        </a:uFill>
                        <a:latin typeface="Arial"/>
                      </a:endParaRPr>
                    </a:p>
                    <a:p>
                      <a:pPr>
                        <a:lnSpc>
                          <a:spcPct val="115000"/>
                        </a:lnSpc>
                      </a:pPr>
                      <a:r>
                        <a:rPr lang="de-DE" sz="1600" spc="-1" strike="noStrike">
                          <a:solidFill>
                            <a:srgbClr val="000000"/>
                          </a:solidFill>
                          <a:uFill>
                            <a:solidFill>
                              <a:srgbClr val="ffffff"/>
                            </a:solidFill>
                          </a:uFill>
                          <a:latin typeface="Calibri"/>
                        </a:rPr>
                        <a:t>Bürger-nominierung von Kandidaten</a:t>
                      </a:r>
                      <a:endParaRPr lang="de-DE" sz="1800" spc="-1" strike="noStrike">
                        <a:solidFill>
                          <a:srgbClr val="000000"/>
                        </a:solidFill>
                        <a:uFill>
                          <a:solidFill>
                            <a:srgbClr val="ffffff"/>
                          </a:solidFill>
                        </a:uFill>
                        <a:latin typeface="Arial"/>
                      </a:endParaRPr>
                    </a:p>
                    <a:p>
                      <a:pPr>
                        <a:lnSpc>
                          <a:spcPct val="115000"/>
                        </a:lnSpc>
                      </a:pPr>
                      <a:r>
                        <a:rPr lang="de-DE" sz="1600" spc="-1" strike="noStrike">
                          <a:solidFill>
                            <a:srgbClr val="000000"/>
                          </a:solidFill>
                          <a:uFill>
                            <a:solidFill>
                              <a:srgbClr val="ffffff"/>
                            </a:solidFill>
                          </a:uFill>
                          <a:latin typeface="Calibri"/>
                        </a:rPr>
                        <a:t> </a:t>
                      </a:r>
                      <a:endParaRPr lang="de-DE" sz="1800" spc="-1" strike="noStrike">
                        <a:solidFill>
                          <a:srgbClr val="000000"/>
                        </a:solidFill>
                        <a:uFill>
                          <a:solidFill>
                            <a:srgbClr val="ffffff"/>
                          </a:solidFill>
                        </a:uFill>
                        <a:latin typeface="Arial"/>
                      </a:endParaRPr>
                    </a:p>
                    <a:p>
                      <a:pPr>
                        <a:lnSpc>
                          <a:spcPct val="115000"/>
                        </a:lnSpc>
                      </a:pPr>
                      <a:r>
                        <a:rPr lang="de-DE" sz="1600" spc="-1" strike="noStrike">
                          <a:solidFill>
                            <a:srgbClr val="000000"/>
                          </a:solidFill>
                          <a:uFill>
                            <a:solidFill>
                              <a:srgbClr val="ffffff"/>
                            </a:solidFill>
                          </a:uFill>
                          <a:latin typeface="Calibri"/>
                        </a:rPr>
                        <a:t> </a:t>
                      </a:r>
                      <a:endParaRPr lang="de-DE" sz="1800" spc="-1" strike="noStrike">
                        <a:solidFill>
                          <a:srgbClr val="000000"/>
                        </a:solidFill>
                        <a:uFill>
                          <a:solidFill>
                            <a:srgbClr val="ffffff"/>
                          </a:solidFill>
                        </a:uFill>
                        <a:latin typeface="Arial"/>
                      </a:endParaRPr>
                    </a:p>
                    <a:p>
                      <a:pPr>
                        <a:lnSpc>
                          <a:spcPct val="115000"/>
                        </a:lnSpc>
                      </a:pPr>
                      <a:r>
                        <a:rPr lang="de-DE" sz="1600" spc="-1" strike="noStrike">
                          <a:solidFill>
                            <a:srgbClr val="000000"/>
                          </a:solidFill>
                          <a:uFill>
                            <a:solidFill>
                              <a:srgbClr val="ffffff"/>
                            </a:solidFill>
                          </a:uFill>
                          <a:latin typeface="Calibri"/>
                        </a:rPr>
                        <a:t> </a:t>
                      </a:r>
                      <a:endParaRPr lang="de-DE" sz="1800" spc="-1" strike="noStrike">
                        <a:solidFill>
                          <a:srgbClr val="000000"/>
                        </a:solidFill>
                        <a:uFill>
                          <a:solidFill>
                            <a:srgbClr val="ffffff"/>
                          </a:solidFill>
                        </a:uFill>
                        <a:latin typeface="Arial"/>
                      </a:endParaRPr>
                    </a:p>
                  </a:txBody>
                  <a:tcPr marL="61560" marR="59040">
                    <a:lnL w="9360">
                      <a:solidFill>
                        <a:srgbClr val="948200"/>
                      </a:solidFill>
                    </a:lnL>
                    <a:lnR w="9360">
                      <a:solidFill>
                        <a:srgbClr val="948200"/>
                      </a:solidFill>
                    </a:lnR>
                    <a:lnT w="9360">
                      <a:solidFill>
                        <a:srgbClr val="948200"/>
                      </a:solidFill>
                    </a:lnT>
                    <a:lnB w="9360">
                      <a:solidFill>
                        <a:srgbClr val="948200"/>
                      </a:solidFill>
                    </a:lnB>
                    <a:solidFill>
                      <a:srgbClr val="faf9f4"/>
                    </a:solidFill>
                  </a:tcPr>
                </a:tc>
                <a:tc>
                  <a:txBody>
                    <a:bodyPr lIns="61560" rIns="59040" tIns="0" bIns="0"/>
                    <a:p>
                      <a:pPr>
                        <a:lnSpc>
                          <a:spcPct val="115000"/>
                        </a:lnSpc>
                      </a:pPr>
                      <a:endParaRPr lang="de-DE" sz="1800" spc="-1" strike="noStrike">
                        <a:solidFill>
                          <a:srgbClr val="000000"/>
                        </a:solidFill>
                        <a:uFill>
                          <a:solidFill>
                            <a:srgbClr val="ffffff"/>
                          </a:solidFill>
                        </a:uFill>
                        <a:latin typeface="Arial"/>
                      </a:endParaRPr>
                    </a:p>
                    <a:p>
                      <a:pPr>
                        <a:lnSpc>
                          <a:spcPct val="115000"/>
                        </a:lnSpc>
                      </a:pPr>
                      <a:r>
                        <a:rPr lang="de-DE" sz="1600" spc="-1" strike="noStrike">
                          <a:solidFill>
                            <a:srgbClr val="000000"/>
                          </a:solidFill>
                          <a:uFill>
                            <a:solidFill>
                              <a:srgbClr val="ffffff"/>
                            </a:solidFill>
                          </a:uFill>
                          <a:latin typeface="Calibri"/>
                        </a:rPr>
                        <a:t>13</a:t>
                      </a:r>
                      <a:endParaRPr lang="de-DE" sz="1800" spc="-1" strike="noStrike">
                        <a:solidFill>
                          <a:srgbClr val="000000"/>
                        </a:solidFill>
                        <a:uFill>
                          <a:solidFill>
                            <a:srgbClr val="ffffff"/>
                          </a:solidFill>
                        </a:uFill>
                        <a:latin typeface="Arial"/>
                      </a:endParaRPr>
                    </a:p>
                  </a:txBody>
                  <a:tcPr marL="61560" marR="59040">
                    <a:lnL w="9360">
                      <a:solidFill>
                        <a:srgbClr val="948200"/>
                      </a:solidFill>
                    </a:lnL>
                    <a:lnR w="9360">
                      <a:solidFill>
                        <a:srgbClr val="948200"/>
                      </a:solidFill>
                    </a:lnR>
                    <a:lnT w="9360">
                      <a:solidFill>
                        <a:srgbClr val="948200"/>
                      </a:solidFill>
                    </a:lnT>
                    <a:lnB w="9360">
                      <a:solidFill>
                        <a:srgbClr val="948200"/>
                      </a:solidFill>
                    </a:lnB>
                    <a:solidFill>
                      <a:srgbClr val="faf9f4"/>
                    </a:solidFill>
                  </a:tcPr>
                </a:tc>
                <a:tc>
                  <a:txBody>
                    <a:bodyPr lIns="61560" rIns="59040" tIns="0" bIns="0"/>
                    <a:p>
                      <a:pPr>
                        <a:lnSpc>
                          <a:spcPct val="115000"/>
                        </a:lnSpc>
                      </a:pPr>
                      <a:endParaRPr lang="de-DE" sz="1800" spc="-1" strike="noStrike">
                        <a:solidFill>
                          <a:srgbClr val="000000"/>
                        </a:solidFill>
                        <a:uFill>
                          <a:solidFill>
                            <a:srgbClr val="ffffff"/>
                          </a:solidFill>
                        </a:uFill>
                        <a:latin typeface="Arial"/>
                      </a:endParaRPr>
                    </a:p>
                    <a:p>
                      <a:pPr marL="285840" indent="-285480">
                        <a:lnSpc>
                          <a:spcPct val="115000"/>
                        </a:lnSpc>
                        <a:buClr>
                          <a:srgbClr val="000000"/>
                        </a:buClr>
                        <a:buFont typeface="Arial"/>
                        <a:buChar char="•"/>
                      </a:pPr>
                      <a:r>
                        <a:rPr lang="de-DE" sz="1600" spc="-1" strike="noStrike">
                          <a:solidFill>
                            <a:srgbClr val="000000"/>
                          </a:solidFill>
                          <a:uFill>
                            <a:solidFill>
                              <a:srgbClr val="ffffff"/>
                            </a:solidFill>
                          </a:uFill>
                          <a:latin typeface="Calibri"/>
                        </a:rPr>
                        <a:t>Sieht das Recht aller Wahlberechtigten vor, Bürger zu nominieren, von denen er möchte, dass sie sich zur Wahl stellen. </a:t>
                      </a:r>
                      <a:endParaRPr lang="de-DE" sz="1800" spc="-1" strike="noStrike">
                        <a:solidFill>
                          <a:srgbClr val="000000"/>
                        </a:solidFill>
                        <a:uFill>
                          <a:solidFill>
                            <a:srgbClr val="ffffff"/>
                          </a:solidFill>
                        </a:uFill>
                        <a:latin typeface="Arial"/>
                      </a:endParaRPr>
                    </a:p>
                    <a:p>
                      <a:pPr marL="285840" indent="-285480">
                        <a:lnSpc>
                          <a:spcPct val="115000"/>
                        </a:lnSpc>
                        <a:buClr>
                          <a:srgbClr val="000000"/>
                        </a:buClr>
                        <a:buFont typeface="Arial"/>
                        <a:buChar char="•"/>
                      </a:pPr>
                      <a:r>
                        <a:rPr lang="de-DE" sz="1600" spc="-1" strike="noStrike">
                          <a:solidFill>
                            <a:srgbClr val="000000"/>
                          </a:solidFill>
                          <a:uFill>
                            <a:solidFill>
                              <a:srgbClr val="ffffff"/>
                            </a:solidFill>
                          </a:uFill>
                          <a:latin typeface="Calibri"/>
                        </a:rPr>
                        <a:t>Jeder Wahlberechtigte erhält mit den Wahlunterlagen ein Formular, auf dem er Personen aufschreiben kann, die er sich als Kandidaten für die darauffolgenden Wahlen wünscht. Dieses Formular muss innerhalb des Jahres vor dem Wahljahr in der eigenen Gemeinde abgegeben werden.</a:t>
                      </a:r>
                      <a:endParaRPr lang="de-DE" sz="1800" spc="-1" strike="noStrike">
                        <a:solidFill>
                          <a:srgbClr val="000000"/>
                        </a:solidFill>
                        <a:uFill>
                          <a:solidFill>
                            <a:srgbClr val="ffffff"/>
                          </a:solidFill>
                        </a:uFill>
                        <a:latin typeface="Arial"/>
                      </a:endParaRPr>
                    </a:p>
                    <a:p>
                      <a:pPr marL="285840" indent="-285480">
                        <a:lnSpc>
                          <a:spcPct val="115000"/>
                        </a:lnSpc>
                        <a:buClr>
                          <a:srgbClr val="000000"/>
                        </a:buClr>
                        <a:buFont typeface="Arial"/>
                        <a:buChar char="•"/>
                      </a:pPr>
                      <a:r>
                        <a:rPr lang="de-DE" sz="1600" spc="-1" strike="noStrike">
                          <a:solidFill>
                            <a:srgbClr val="000000"/>
                          </a:solidFill>
                          <a:uFill>
                            <a:solidFill>
                              <a:srgbClr val="ffffff"/>
                            </a:solidFill>
                          </a:uFill>
                          <a:latin typeface="Calibri"/>
                        </a:rPr>
                        <a:t>Die 35 landesweit am häufigsten Genannten, die ihre Zustimmung gegeben haben, sind berechtigt, auf einer bestehenden Liste oder einer eigenen zu kandidieren.</a:t>
                      </a:r>
                      <a:endParaRPr lang="de-DE" sz="1800" spc="-1" strike="noStrike">
                        <a:solidFill>
                          <a:srgbClr val="000000"/>
                        </a:solidFill>
                        <a:uFill>
                          <a:solidFill>
                            <a:srgbClr val="ffffff"/>
                          </a:solidFill>
                        </a:uFill>
                        <a:latin typeface="Arial"/>
                      </a:endParaRPr>
                    </a:p>
                  </a:txBody>
                  <a:tcPr marL="61560" marR="59040">
                    <a:lnL w="9360">
                      <a:solidFill>
                        <a:srgbClr val="948200"/>
                      </a:solidFill>
                    </a:lnL>
                    <a:lnR w="9360">
                      <a:solidFill>
                        <a:srgbClr val="948200"/>
                      </a:solidFill>
                    </a:lnR>
                    <a:lnT w="9360">
                      <a:solidFill>
                        <a:srgbClr val="948200"/>
                      </a:solidFill>
                    </a:lnT>
                    <a:lnB w="9360">
                      <a:solidFill>
                        <a:srgbClr val="948200"/>
                      </a:solidFill>
                    </a:lnB>
                    <a:solidFill>
                      <a:srgbClr val="faf9f4"/>
                    </a:solidFill>
                  </a:tcPr>
                </a:tc>
                <a:tc>
                  <a:txBody>
                    <a:bodyPr lIns="61560" rIns="59040" tIns="0" bIns="0"/>
                    <a:p>
                      <a:pPr>
                        <a:lnSpc>
                          <a:spcPct val="115000"/>
                        </a:lnSpc>
                      </a:pPr>
                      <a:endParaRPr lang="de-DE" sz="1800" spc="-1" strike="noStrike">
                        <a:solidFill>
                          <a:srgbClr val="000000"/>
                        </a:solidFill>
                        <a:uFill>
                          <a:solidFill>
                            <a:srgbClr val="ffffff"/>
                          </a:solidFill>
                        </a:uFill>
                        <a:latin typeface="Arial"/>
                      </a:endParaRPr>
                    </a:p>
                    <a:p>
                      <a:pPr>
                        <a:lnSpc>
                          <a:spcPct val="115000"/>
                        </a:lnSpc>
                      </a:pPr>
                      <a:r>
                        <a:rPr lang="de-DE" sz="1600" spc="-1" strike="noStrike">
                          <a:solidFill>
                            <a:srgbClr val="000000"/>
                          </a:solidFill>
                          <a:uFill>
                            <a:solidFill>
                              <a:srgbClr val="ffffff"/>
                            </a:solidFill>
                          </a:uFill>
                          <a:latin typeface="Calibri"/>
                        </a:rPr>
                        <a:t>Nicht vorgesehen</a:t>
                      </a:r>
                      <a:endParaRPr lang="de-DE" sz="1800" spc="-1" strike="noStrike">
                        <a:solidFill>
                          <a:srgbClr val="000000"/>
                        </a:solidFill>
                        <a:uFill>
                          <a:solidFill>
                            <a:srgbClr val="ffffff"/>
                          </a:solidFill>
                        </a:uFill>
                        <a:latin typeface="Arial"/>
                      </a:endParaRPr>
                    </a:p>
                  </a:txBody>
                  <a:tcPr marL="61560" marR="59040">
                    <a:lnL w="9360">
                      <a:solidFill>
                        <a:srgbClr val="948200"/>
                      </a:solidFill>
                    </a:lnL>
                    <a:lnR w="9360">
                      <a:solidFill>
                        <a:srgbClr val="948200"/>
                      </a:solidFill>
                    </a:lnR>
                    <a:lnT w="9360">
                      <a:solidFill>
                        <a:srgbClr val="948200"/>
                      </a:solidFill>
                    </a:lnT>
                    <a:lnB w="9360">
                      <a:solidFill>
                        <a:srgbClr val="948200"/>
                      </a:solidFill>
                    </a:lnB>
                    <a:solidFill>
                      <a:srgbClr val="faf9f4"/>
                    </a:solidFill>
                  </a:tcPr>
                </a:tc>
                <a:tc>
                  <a:txBody>
                    <a:bodyPr lIns="61560" rIns="59040" tIns="0" bIns="0"/>
                    <a:p>
                      <a:pPr marL="200520">
                        <a:lnSpc>
                          <a:spcPct val="115000"/>
                        </a:lnSpc>
                      </a:pPr>
                      <a:r>
                        <a:rPr lang="de-DE" sz="1600" spc="-1" strike="noStrike">
                          <a:solidFill>
                            <a:srgbClr val="000000"/>
                          </a:solidFill>
                          <a:uFill>
                            <a:solidFill>
                              <a:srgbClr val="ffffff"/>
                            </a:solidFill>
                          </a:uFill>
                          <a:latin typeface="Calibri"/>
                        </a:rPr>
                        <a:t> </a:t>
                      </a:r>
                      <a:endParaRPr lang="de-DE" sz="1800" spc="-1" strike="noStrike">
                        <a:solidFill>
                          <a:srgbClr val="000000"/>
                        </a:solidFill>
                        <a:uFill>
                          <a:solidFill>
                            <a:srgbClr val="ffffff"/>
                          </a:solidFill>
                        </a:uFill>
                        <a:latin typeface="Arial"/>
                      </a:endParaRPr>
                    </a:p>
                  </a:txBody>
                  <a:tcPr marL="61560" marR="59040">
                    <a:lnL w="9360">
                      <a:solidFill>
                        <a:srgbClr val="948200"/>
                      </a:solidFill>
                    </a:lnL>
                    <a:lnR w="9360">
                      <a:solidFill>
                        <a:srgbClr val="948200"/>
                      </a:solidFill>
                    </a:lnR>
                    <a:lnT w="9360">
                      <a:solidFill>
                        <a:srgbClr val="948200"/>
                      </a:solidFill>
                    </a:lnT>
                    <a:lnB w="9360">
                      <a:solidFill>
                        <a:srgbClr val="948200"/>
                      </a:solidFill>
                    </a:lnB>
                    <a:solidFill>
                      <a:srgbClr val="faf9f4"/>
                    </a:solidFill>
                  </a:tcPr>
                </a:tc>
                <a:tc>
                  <a:txBody>
                    <a:bodyPr lIns="5400" rIns="5400" tIns="0" bIns="0"/>
                    <a:p>
                      <a:pPr>
                        <a:lnSpc>
                          <a:spcPct val="115000"/>
                        </a:lnSpc>
                      </a:pPr>
                      <a:r>
                        <a:rPr lang="de-DE" sz="1600" spc="-1" strike="noStrike">
                          <a:solidFill>
                            <a:srgbClr val="000000"/>
                          </a:solidFill>
                          <a:uFill>
                            <a:solidFill>
                              <a:srgbClr val="ffffff"/>
                            </a:solidFill>
                          </a:uFill>
                          <a:latin typeface="Calibri"/>
                        </a:rPr>
                        <a:t> </a:t>
                      </a:r>
                      <a:endParaRPr lang="de-DE" sz="1800" spc="-1" strike="noStrike">
                        <a:solidFill>
                          <a:srgbClr val="000000"/>
                        </a:solidFill>
                        <a:uFill>
                          <a:solidFill>
                            <a:srgbClr val="ffffff"/>
                          </a:solidFill>
                        </a:uFill>
                        <a:latin typeface="Arial"/>
                      </a:endParaRPr>
                    </a:p>
                  </a:txBody>
                  <a:tcPr marL="5400" marR="5400">
                    <a:lnL w="9360">
                      <a:solidFill>
                        <a:srgbClr val="948200"/>
                      </a:solidFill>
                    </a:lnL>
                    <a:lnR w="9360">
                      <a:solidFill>
                        <a:srgbClr val="948200"/>
                      </a:solidFill>
                    </a:lnR>
                    <a:lnT w="9360">
                      <a:solidFill>
                        <a:srgbClr val="948200"/>
                      </a:solidFill>
                    </a:lnT>
                    <a:lnB w="9360">
                      <a:solidFill>
                        <a:srgbClr val="948200"/>
                      </a:solidFill>
                    </a:lnB>
                    <a:solidFill>
                      <a:srgbClr val="faf9f4"/>
                    </a:solidFill>
                  </a:tcPr>
                </a:tc>
                <a:tc>
                  <a:txBody>
                    <a:bodyPr lIns="5400" rIns="5400" tIns="0" bIns="0"/>
                    <a:p>
                      <a:pPr>
                        <a:lnSpc>
                          <a:spcPct val="115000"/>
                        </a:lnSpc>
                      </a:pPr>
                      <a:r>
                        <a:rPr lang="de-DE" sz="1600" spc="-1" strike="noStrike">
                          <a:solidFill>
                            <a:srgbClr val="000000"/>
                          </a:solidFill>
                          <a:uFill>
                            <a:solidFill>
                              <a:srgbClr val="ffffff"/>
                            </a:solidFill>
                          </a:uFill>
                          <a:latin typeface="Calibri"/>
                        </a:rPr>
                        <a:t> </a:t>
                      </a:r>
                      <a:endParaRPr lang="de-DE" sz="1800" spc="-1" strike="noStrike">
                        <a:solidFill>
                          <a:srgbClr val="000000"/>
                        </a:solidFill>
                        <a:uFill>
                          <a:solidFill>
                            <a:srgbClr val="ffffff"/>
                          </a:solidFill>
                        </a:uFill>
                        <a:latin typeface="Arial"/>
                      </a:endParaRPr>
                    </a:p>
                  </a:txBody>
                  <a:tcPr marL="5400" marR="5400">
                    <a:lnL w="9360">
                      <a:solidFill>
                        <a:srgbClr val="948200"/>
                      </a:solidFill>
                    </a:lnL>
                    <a:lnR w="9360">
                      <a:solidFill>
                        <a:srgbClr val="948200"/>
                      </a:solidFill>
                    </a:lnR>
                    <a:lnT w="9360">
                      <a:solidFill>
                        <a:srgbClr val="948200"/>
                      </a:solidFill>
                    </a:lnT>
                    <a:lnB w="9360">
                      <a:solidFill>
                        <a:srgbClr val="948200"/>
                      </a:solidFill>
                    </a:lnB>
                    <a:solidFill>
                      <a:srgbClr val="faf9f4"/>
                    </a:solidFill>
                  </a:tcPr>
                </a:tc>
              </a:tr>
            </a:tbl>
          </a:graphicData>
        </a:graphic>
      </p:graphicFrame>
    </p:spTree>
  </p:cSld>
  <p:timing>
    <p:tnLst>
      <p:par>
        <p:cTn id="15" dur="indefinite" restart="never" nodeType="tmRoot">
          <p:childTnLst>
            <p:seq>
              <p:cTn id="16"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Apex</Template>
  <TotalTime>5</TotalTime>
  <Application>LibreOffice/5.0.4.2$Windows_x86 LibreOffice_project/2b9802c1994aa0b7dc6079e128979269cf95bc78</Application>
  <Paragraphs>158</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2019-02-18T15:23:47Z</dcterms:created>
  <dc:creator>Erwin</dc:creator>
  <dc:language>de-DE</dc:language>
  <dcterms:modified xsi:type="dcterms:W3CDTF">2019-10-02T20:00:35Z</dcterms:modified>
  <cp:revision>22</cp:revision>
  <dc:title>PowerPoint-Präsentation</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14.0000</vt:lpwstr>
  </property>
  <property fmtid="{D5CDD505-2E9C-101B-9397-08002B2CF9AE}" pid="3" name="HiddenSlides">
    <vt:i4>0</vt:i4>
  </property>
  <property fmtid="{D5CDD505-2E9C-101B-9397-08002B2CF9AE}" pid="4" name="HyperlinksChanged">
    <vt:bool>0</vt:bool>
  </property>
  <property fmtid="{D5CDD505-2E9C-101B-9397-08002B2CF9AE}" pid="5" name="LinksUpToDate">
    <vt:bool>0</vt:bool>
  </property>
  <property fmtid="{D5CDD505-2E9C-101B-9397-08002B2CF9AE}" pid="6" name="MMClips">
    <vt:i4>0</vt:i4>
  </property>
  <property fmtid="{D5CDD505-2E9C-101B-9397-08002B2CF9AE}" pid="7" name="Notes">
    <vt:i4>0</vt:i4>
  </property>
  <property fmtid="{D5CDD505-2E9C-101B-9397-08002B2CF9AE}" pid="8" name="PresentationFormat">
    <vt:lpwstr>Bildschirmpräsentation (4:3)</vt:lpwstr>
  </property>
  <property fmtid="{D5CDD505-2E9C-101B-9397-08002B2CF9AE}" pid="9" name="ScaleCrop">
    <vt:bool>0</vt:bool>
  </property>
  <property fmtid="{D5CDD505-2E9C-101B-9397-08002B2CF9AE}" pid="10" name="ShareDoc">
    <vt:bool>0</vt:bool>
  </property>
  <property fmtid="{D5CDD505-2E9C-101B-9397-08002B2CF9AE}" pid="11" name="Slides">
    <vt:i4>8</vt:i4>
  </property>
</Properties>
</file>