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27" name="PlaceHolder 2"/>
          <p:cNvSpPr>
            <a:spLocks noGrp="1"/>
          </p:cNvSpPr>
          <p:nvPr>
            <p:ph type="body"/>
          </p:nvPr>
        </p:nvSpPr>
        <p:spPr>
          <a:xfrm>
            <a:off x="457200" y="1600200"/>
            <a:ext cx="822924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28" name="PlaceHolder 3"/>
          <p:cNvSpPr>
            <a:spLocks noGrp="1"/>
          </p:cNvSpPr>
          <p:nvPr>
            <p:ph type="body"/>
          </p:nvPr>
        </p:nvSpPr>
        <p:spPr>
          <a:xfrm>
            <a:off x="457200" y="4060080"/>
            <a:ext cx="822924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30" name="PlaceHolder 2"/>
          <p:cNvSpPr>
            <a:spLocks noGrp="1"/>
          </p:cNvSpPr>
          <p:nvPr>
            <p:ph type="body"/>
          </p:nvPr>
        </p:nvSpPr>
        <p:spPr>
          <a:xfrm>
            <a:off x="45720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31" name="PlaceHolder 3"/>
          <p:cNvSpPr>
            <a:spLocks noGrp="1"/>
          </p:cNvSpPr>
          <p:nvPr>
            <p:ph type="body"/>
          </p:nvPr>
        </p:nvSpPr>
        <p:spPr>
          <a:xfrm>
            <a:off x="467424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32" name="PlaceHolder 4"/>
          <p:cNvSpPr>
            <a:spLocks noGrp="1"/>
          </p:cNvSpPr>
          <p:nvPr>
            <p:ph type="body"/>
          </p:nvPr>
        </p:nvSpPr>
        <p:spPr>
          <a:xfrm>
            <a:off x="4674240" y="406008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33" name="PlaceHolder 5"/>
          <p:cNvSpPr>
            <a:spLocks noGrp="1"/>
          </p:cNvSpPr>
          <p:nvPr>
            <p:ph type="body"/>
          </p:nvPr>
        </p:nvSpPr>
        <p:spPr>
          <a:xfrm>
            <a:off x="457200" y="406008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35" name="PlaceHolder 2"/>
          <p:cNvSpPr>
            <a:spLocks noGrp="1"/>
          </p:cNvSpPr>
          <p:nvPr>
            <p:ph type="body"/>
          </p:nvPr>
        </p:nvSpPr>
        <p:spPr>
          <a:xfrm>
            <a:off x="457200" y="1600200"/>
            <a:ext cx="822924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36" name="PlaceHolder 3"/>
          <p:cNvSpPr>
            <a:spLocks noGrp="1"/>
          </p:cNvSpPr>
          <p:nvPr>
            <p:ph type="body"/>
          </p:nvPr>
        </p:nvSpPr>
        <p:spPr>
          <a:xfrm>
            <a:off x="457200" y="1600200"/>
            <a:ext cx="822924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pic>
        <p:nvPicPr>
          <p:cNvPr id="37" name="" descr=""/>
          <p:cNvPicPr/>
          <p:nvPr/>
        </p:nvPicPr>
        <p:blipFill>
          <a:blip r:embed="rId2"/>
          <a:stretch/>
        </p:blipFill>
        <p:spPr>
          <a:xfrm>
            <a:off x="1620720" y="1600200"/>
            <a:ext cx="5901480" cy="4708800"/>
          </a:xfrm>
          <a:prstGeom prst="rect">
            <a:avLst/>
          </a:prstGeom>
          <a:ln>
            <a:noFill/>
          </a:ln>
        </p:spPr>
      </p:pic>
      <p:pic>
        <p:nvPicPr>
          <p:cNvPr id="38" name="" descr=""/>
          <p:cNvPicPr/>
          <p:nvPr/>
        </p:nvPicPr>
        <p:blipFill>
          <a:blip r:embed="rId3"/>
          <a:stretch/>
        </p:blipFill>
        <p:spPr>
          <a:xfrm>
            <a:off x="1620720" y="1600200"/>
            <a:ext cx="5901480" cy="47088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46" name="PlaceHolder 2"/>
          <p:cNvSpPr>
            <a:spLocks noGrp="1"/>
          </p:cNvSpPr>
          <p:nvPr>
            <p:ph type="subTitle"/>
          </p:nvPr>
        </p:nvSpPr>
        <p:spPr>
          <a:xfrm>
            <a:off x="457200" y="1600200"/>
            <a:ext cx="8229240" cy="4708800"/>
          </a:xfrm>
          <a:prstGeom prst="rect">
            <a:avLst/>
          </a:prstGeom>
        </p:spPr>
        <p:txBody>
          <a:bodyPr lIns="0" rIns="0" tIns="0" bIns="0" anchor="ctr"/>
          <a:p>
            <a:pPr algn="ctr"/>
            <a:endParaRPr lang="de-DE"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48" name="PlaceHolder 2"/>
          <p:cNvSpPr>
            <a:spLocks noGrp="1"/>
          </p:cNvSpPr>
          <p:nvPr>
            <p:ph type="body"/>
          </p:nvPr>
        </p:nvSpPr>
        <p:spPr>
          <a:xfrm>
            <a:off x="457200" y="1600200"/>
            <a:ext cx="822924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50" name="PlaceHolder 2"/>
          <p:cNvSpPr>
            <a:spLocks noGrp="1"/>
          </p:cNvSpPr>
          <p:nvPr>
            <p:ph type="body"/>
          </p:nvPr>
        </p:nvSpPr>
        <p:spPr>
          <a:xfrm>
            <a:off x="457200" y="1600200"/>
            <a:ext cx="401580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51" name="PlaceHolder 3"/>
          <p:cNvSpPr>
            <a:spLocks noGrp="1"/>
          </p:cNvSpPr>
          <p:nvPr>
            <p:ph type="body"/>
          </p:nvPr>
        </p:nvSpPr>
        <p:spPr>
          <a:xfrm>
            <a:off x="4674240" y="1600200"/>
            <a:ext cx="401580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4680"/>
            <a:ext cx="8229240" cy="5297760"/>
          </a:xfrm>
          <a:prstGeom prst="rect">
            <a:avLst/>
          </a:prstGeom>
        </p:spPr>
        <p:txBody>
          <a:bodyPr lIns="0" rIns="0" tIns="0" bIns="0" anchor="ctr"/>
          <a:p>
            <a:pPr algn="ctr"/>
            <a:endParaRPr lang="de-DE"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55" name="PlaceHolder 2"/>
          <p:cNvSpPr>
            <a:spLocks noGrp="1"/>
          </p:cNvSpPr>
          <p:nvPr>
            <p:ph type="body"/>
          </p:nvPr>
        </p:nvSpPr>
        <p:spPr>
          <a:xfrm>
            <a:off x="45720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56" name="PlaceHolder 3"/>
          <p:cNvSpPr>
            <a:spLocks noGrp="1"/>
          </p:cNvSpPr>
          <p:nvPr>
            <p:ph type="body"/>
          </p:nvPr>
        </p:nvSpPr>
        <p:spPr>
          <a:xfrm>
            <a:off x="457200" y="406008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57" name="PlaceHolder 4"/>
          <p:cNvSpPr>
            <a:spLocks noGrp="1"/>
          </p:cNvSpPr>
          <p:nvPr>
            <p:ph type="body"/>
          </p:nvPr>
        </p:nvSpPr>
        <p:spPr>
          <a:xfrm>
            <a:off x="4674240" y="1600200"/>
            <a:ext cx="401580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6" name="PlaceHolder 2"/>
          <p:cNvSpPr>
            <a:spLocks noGrp="1"/>
          </p:cNvSpPr>
          <p:nvPr>
            <p:ph type="subTitle"/>
          </p:nvPr>
        </p:nvSpPr>
        <p:spPr>
          <a:xfrm>
            <a:off x="457200" y="1600200"/>
            <a:ext cx="8229240" cy="4708800"/>
          </a:xfrm>
          <a:prstGeom prst="rect">
            <a:avLst/>
          </a:prstGeom>
        </p:spPr>
        <p:txBody>
          <a:bodyPr lIns="0" rIns="0" tIns="0" bIns="0" anchor="ctr"/>
          <a:p>
            <a:pPr algn="ctr"/>
            <a:endParaRPr lang="de-DE"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59" name="PlaceHolder 2"/>
          <p:cNvSpPr>
            <a:spLocks noGrp="1"/>
          </p:cNvSpPr>
          <p:nvPr>
            <p:ph type="body"/>
          </p:nvPr>
        </p:nvSpPr>
        <p:spPr>
          <a:xfrm>
            <a:off x="457200" y="1600200"/>
            <a:ext cx="401580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60" name="PlaceHolder 3"/>
          <p:cNvSpPr>
            <a:spLocks noGrp="1"/>
          </p:cNvSpPr>
          <p:nvPr>
            <p:ph type="body"/>
          </p:nvPr>
        </p:nvSpPr>
        <p:spPr>
          <a:xfrm>
            <a:off x="467424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61" name="PlaceHolder 4"/>
          <p:cNvSpPr>
            <a:spLocks noGrp="1"/>
          </p:cNvSpPr>
          <p:nvPr>
            <p:ph type="body"/>
          </p:nvPr>
        </p:nvSpPr>
        <p:spPr>
          <a:xfrm>
            <a:off x="4674240" y="406008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63" name="PlaceHolder 2"/>
          <p:cNvSpPr>
            <a:spLocks noGrp="1"/>
          </p:cNvSpPr>
          <p:nvPr>
            <p:ph type="body"/>
          </p:nvPr>
        </p:nvSpPr>
        <p:spPr>
          <a:xfrm>
            <a:off x="45720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64" name="PlaceHolder 3"/>
          <p:cNvSpPr>
            <a:spLocks noGrp="1"/>
          </p:cNvSpPr>
          <p:nvPr>
            <p:ph type="body"/>
          </p:nvPr>
        </p:nvSpPr>
        <p:spPr>
          <a:xfrm>
            <a:off x="467424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65" name="PlaceHolder 4"/>
          <p:cNvSpPr>
            <a:spLocks noGrp="1"/>
          </p:cNvSpPr>
          <p:nvPr>
            <p:ph type="body"/>
          </p:nvPr>
        </p:nvSpPr>
        <p:spPr>
          <a:xfrm>
            <a:off x="457200" y="4060080"/>
            <a:ext cx="822924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67" name="PlaceHolder 2"/>
          <p:cNvSpPr>
            <a:spLocks noGrp="1"/>
          </p:cNvSpPr>
          <p:nvPr>
            <p:ph type="body"/>
          </p:nvPr>
        </p:nvSpPr>
        <p:spPr>
          <a:xfrm>
            <a:off x="457200" y="1600200"/>
            <a:ext cx="822924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68" name="PlaceHolder 3"/>
          <p:cNvSpPr>
            <a:spLocks noGrp="1"/>
          </p:cNvSpPr>
          <p:nvPr>
            <p:ph type="body"/>
          </p:nvPr>
        </p:nvSpPr>
        <p:spPr>
          <a:xfrm>
            <a:off x="457200" y="4060080"/>
            <a:ext cx="822924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70" name="PlaceHolder 2"/>
          <p:cNvSpPr>
            <a:spLocks noGrp="1"/>
          </p:cNvSpPr>
          <p:nvPr>
            <p:ph type="body"/>
          </p:nvPr>
        </p:nvSpPr>
        <p:spPr>
          <a:xfrm>
            <a:off x="45720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71" name="PlaceHolder 3"/>
          <p:cNvSpPr>
            <a:spLocks noGrp="1"/>
          </p:cNvSpPr>
          <p:nvPr>
            <p:ph type="body"/>
          </p:nvPr>
        </p:nvSpPr>
        <p:spPr>
          <a:xfrm>
            <a:off x="467424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72" name="PlaceHolder 4"/>
          <p:cNvSpPr>
            <a:spLocks noGrp="1"/>
          </p:cNvSpPr>
          <p:nvPr>
            <p:ph type="body"/>
          </p:nvPr>
        </p:nvSpPr>
        <p:spPr>
          <a:xfrm>
            <a:off x="4674240" y="406008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73" name="PlaceHolder 5"/>
          <p:cNvSpPr>
            <a:spLocks noGrp="1"/>
          </p:cNvSpPr>
          <p:nvPr>
            <p:ph type="body"/>
          </p:nvPr>
        </p:nvSpPr>
        <p:spPr>
          <a:xfrm>
            <a:off x="457200" y="406008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75" name="PlaceHolder 2"/>
          <p:cNvSpPr>
            <a:spLocks noGrp="1"/>
          </p:cNvSpPr>
          <p:nvPr>
            <p:ph type="body"/>
          </p:nvPr>
        </p:nvSpPr>
        <p:spPr>
          <a:xfrm>
            <a:off x="457200" y="1600200"/>
            <a:ext cx="822924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76" name="PlaceHolder 3"/>
          <p:cNvSpPr>
            <a:spLocks noGrp="1"/>
          </p:cNvSpPr>
          <p:nvPr>
            <p:ph type="body"/>
          </p:nvPr>
        </p:nvSpPr>
        <p:spPr>
          <a:xfrm>
            <a:off x="457200" y="1600200"/>
            <a:ext cx="822924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pic>
        <p:nvPicPr>
          <p:cNvPr id="77" name="" descr=""/>
          <p:cNvPicPr/>
          <p:nvPr/>
        </p:nvPicPr>
        <p:blipFill>
          <a:blip r:embed="rId2"/>
          <a:stretch/>
        </p:blipFill>
        <p:spPr>
          <a:xfrm>
            <a:off x="1620720" y="1600200"/>
            <a:ext cx="5901480" cy="4708800"/>
          </a:xfrm>
          <a:prstGeom prst="rect">
            <a:avLst/>
          </a:prstGeom>
          <a:ln>
            <a:noFill/>
          </a:ln>
        </p:spPr>
      </p:pic>
      <p:pic>
        <p:nvPicPr>
          <p:cNvPr id="78" name="" descr=""/>
          <p:cNvPicPr/>
          <p:nvPr/>
        </p:nvPicPr>
        <p:blipFill>
          <a:blip r:embed="rId3"/>
          <a:stretch/>
        </p:blipFill>
        <p:spPr>
          <a:xfrm>
            <a:off x="1620720" y="1600200"/>
            <a:ext cx="5901480" cy="47088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8" name="PlaceHolder 2"/>
          <p:cNvSpPr>
            <a:spLocks noGrp="1"/>
          </p:cNvSpPr>
          <p:nvPr>
            <p:ph type="body"/>
          </p:nvPr>
        </p:nvSpPr>
        <p:spPr>
          <a:xfrm>
            <a:off x="457200" y="1600200"/>
            <a:ext cx="822924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10" name="PlaceHolder 2"/>
          <p:cNvSpPr>
            <a:spLocks noGrp="1"/>
          </p:cNvSpPr>
          <p:nvPr>
            <p:ph type="body"/>
          </p:nvPr>
        </p:nvSpPr>
        <p:spPr>
          <a:xfrm>
            <a:off x="457200" y="1600200"/>
            <a:ext cx="401580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11" name="PlaceHolder 3"/>
          <p:cNvSpPr>
            <a:spLocks noGrp="1"/>
          </p:cNvSpPr>
          <p:nvPr>
            <p:ph type="body"/>
          </p:nvPr>
        </p:nvSpPr>
        <p:spPr>
          <a:xfrm>
            <a:off x="4674240" y="1600200"/>
            <a:ext cx="401580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p>
            <a:pPr algn="ctr"/>
            <a:endParaRPr lang="de-DE"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15" name="PlaceHolder 2"/>
          <p:cNvSpPr>
            <a:spLocks noGrp="1"/>
          </p:cNvSpPr>
          <p:nvPr>
            <p:ph type="body"/>
          </p:nvPr>
        </p:nvSpPr>
        <p:spPr>
          <a:xfrm>
            <a:off x="45720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16" name="PlaceHolder 3"/>
          <p:cNvSpPr>
            <a:spLocks noGrp="1"/>
          </p:cNvSpPr>
          <p:nvPr>
            <p:ph type="body"/>
          </p:nvPr>
        </p:nvSpPr>
        <p:spPr>
          <a:xfrm>
            <a:off x="457200" y="406008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17" name="PlaceHolder 4"/>
          <p:cNvSpPr>
            <a:spLocks noGrp="1"/>
          </p:cNvSpPr>
          <p:nvPr>
            <p:ph type="body"/>
          </p:nvPr>
        </p:nvSpPr>
        <p:spPr>
          <a:xfrm>
            <a:off x="4674240" y="1600200"/>
            <a:ext cx="401580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19" name="PlaceHolder 2"/>
          <p:cNvSpPr>
            <a:spLocks noGrp="1"/>
          </p:cNvSpPr>
          <p:nvPr>
            <p:ph type="body"/>
          </p:nvPr>
        </p:nvSpPr>
        <p:spPr>
          <a:xfrm>
            <a:off x="457200" y="1600200"/>
            <a:ext cx="4015800" cy="470880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20" name="PlaceHolder 3"/>
          <p:cNvSpPr>
            <a:spLocks noGrp="1"/>
          </p:cNvSpPr>
          <p:nvPr>
            <p:ph type="body"/>
          </p:nvPr>
        </p:nvSpPr>
        <p:spPr>
          <a:xfrm>
            <a:off x="467424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21" name="PlaceHolder 4"/>
          <p:cNvSpPr>
            <a:spLocks noGrp="1"/>
          </p:cNvSpPr>
          <p:nvPr>
            <p:ph type="body"/>
          </p:nvPr>
        </p:nvSpPr>
        <p:spPr>
          <a:xfrm>
            <a:off x="4674240" y="406008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p>
            <a:endParaRPr lang="de-DE" sz="1800" spc="-1" strike="noStrike">
              <a:solidFill>
                <a:srgbClr val="ffffff"/>
              </a:solidFill>
              <a:uFill>
                <a:solidFill>
                  <a:srgbClr val="ffffff"/>
                </a:solidFill>
              </a:uFill>
              <a:latin typeface="Book Antiqua"/>
            </a:endParaRPr>
          </a:p>
        </p:txBody>
      </p:sp>
      <p:sp>
        <p:nvSpPr>
          <p:cNvPr id="23" name="PlaceHolder 2"/>
          <p:cNvSpPr>
            <a:spLocks noGrp="1"/>
          </p:cNvSpPr>
          <p:nvPr>
            <p:ph type="body"/>
          </p:nvPr>
        </p:nvSpPr>
        <p:spPr>
          <a:xfrm>
            <a:off x="45720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24" name="PlaceHolder 3"/>
          <p:cNvSpPr>
            <a:spLocks noGrp="1"/>
          </p:cNvSpPr>
          <p:nvPr>
            <p:ph type="body"/>
          </p:nvPr>
        </p:nvSpPr>
        <p:spPr>
          <a:xfrm>
            <a:off x="4674240" y="1600200"/>
            <a:ext cx="401580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
        <p:nvSpPr>
          <p:cNvPr id="25" name="PlaceHolder 4"/>
          <p:cNvSpPr>
            <a:spLocks noGrp="1"/>
          </p:cNvSpPr>
          <p:nvPr>
            <p:ph type="body"/>
          </p:nvPr>
        </p:nvSpPr>
        <p:spPr>
          <a:xfrm>
            <a:off x="457200" y="4060080"/>
            <a:ext cx="8229240" cy="2246040"/>
          </a:xfrm>
          <a:prstGeom prst="rect">
            <a:avLst/>
          </a:prstGeom>
        </p:spPr>
        <p:txBody>
          <a:bodyPr lIns="0" rIns="0" tIns="0" bIns="0"/>
          <a:p>
            <a:endParaRPr lang="de-DE" sz="2800" spc="-1" strike="noStrike">
              <a:solidFill>
                <a:srgbClr val="ffffff"/>
              </a:solidFill>
              <a:uFill>
                <a:solidFill>
                  <a:srgbClr val="ffffff"/>
                </a:solidFill>
              </a:uFill>
              <a:latin typeface="Book Antiqu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9240" cy="1142640"/>
          </a:xfrm>
          <a:prstGeom prst="rect">
            <a:avLst/>
          </a:prstGeom>
        </p:spPr>
        <p:txBody>
          <a:bodyPr lIns="90000" rIns="90000" tIns="45000" bIns="45000" anchor="ctr"/>
          <a:p>
            <a:pPr algn="ctr">
              <a:lnSpc>
                <a:spcPct val="100000"/>
              </a:lnSpc>
            </a:pPr>
            <a:r>
              <a:rPr b="1" lang="de-DE" sz="4100" spc="-1" strike="noStrike">
                <a:solidFill>
                  <a:srgbClr val="ee9789"/>
                </a:solidFill>
                <a:uFill>
                  <a:solidFill>
                    <a:srgbClr val="ffffff"/>
                  </a:solidFill>
                </a:uFill>
                <a:latin typeface="Lucida Sans"/>
              </a:rPr>
              <a:t>Titelmasterformat durch Klicken bearbeiten</a:t>
            </a:r>
            <a:endParaRPr lang="de-DE" sz="1800" spc="-1" strike="noStrike">
              <a:solidFill>
                <a:srgbClr val="ffffff"/>
              </a:solidFill>
              <a:uFill>
                <a:solidFill>
                  <a:srgbClr val="ffffff"/>
                </a:solidFill>
              </a:uFill>
              <a:latin typeface="Book Antiqua"/>
            </a:endParaRPr>
          </a:p>
        </p:txBody>
      </p:sp>
      <p:sp>
        <p:nvSpPr>
          <p:cNvPr id="1" name="PlaceHolder 2"/>
          <p:cNvSpPr>
            <a:spLocks noGrp="1"/>
          </p:cNvSpPr>
          <p:nvPr>
            <p:ph type="body"/>
          </p:nvPr>
        </p:nvSpPr>
        <p:spPr>
          <a:xfrm>
            <a:off x="457200" y="1600200"/>
            <a:ext cx="8229240" cy="4708800"/>
          </a:xfrm>
          <a:prstGeom prst="rect">
            <a:avLst/>
          </a:prstGeom>
        </p:spPr>
        <p:txBody>
          <a:bodyPr lIns="90000" rIns="90000" tIns="45000" bIns="45000"/>
          <a:p>
            <a:pPr marL="432000" indent="-324000">
              <a:buClr>
                <a:srgbClr val="000000"/>
              </a:buClr>
              <a:buSzPct val="45000"/>
              <a:buFont typeface="Wingdings" charset="2"/>
              <a:buChar char=""/>
            </a:pPr>
            <a:r>
              <a:rPr lang="de-DE" sz="2800" spc="-1" strike="noStrike">
                <a:solidFill>
                  <a:srgbClr val="ffffff"/>
                </a:solidFill>
                <a:uFill>
                  <a:solidFill>
                    <a:srgbClr val="ffffff"/>
                  </a:solidFill>
                </a:uFill>
                <a:latin typeface="Book Antiqua"/>
              </a:rPr>
              <a:t>Format des Gliederungstextes durch Klicken bearbeiten</a:t>
            </a:r>
            <a:endParaRPr lang="de-DE" sz="2800" spc="-1" strike="noStrike">
              <a:solidFill>
                <a:srgbClr val="ffffff"/>
              </a:solidFill>
              <a:uFill>
                <a:solidFill>
                  <a:srgbClr val="ffffff"/>
                </a:solidFill>
              </a:uFill>
              <a:latin typeface="Book Antiqua"/>
            </a:endParaRPr>
          </a:p>
          <a:p>
            <a:pPr lvl="1" marL="864000" indent="-324000">
              <a:buClr>
                <a:srgbClr val="000000"/>
              </a:buClr>
              <a:buSzPct val="75000"/>
              <a:buFont typeface="Symbol" charset="2"/>
              <a:buChar char=""/>
            </a:pPr>
            <a:r>
              <a:rPr lang="de-DE" sz="2800" spc="-1" strike="noStrike">
                <a:solidFill>
                  <a:srgbClr val="ffffff"/>
                </a:solidFill>
                <a:uFill>
                  <a:solidFill>
                    <a:srgbClr val="ffffff"/>
                  </a:solidFill>
                </a:uFill>
                <a:latin typeface="Book Antiqua"/>
              </a:rPr>
              <a:t>Zweite Gliederungsebene</a:t>
            </a:r>
            <a:endParaRPr lang="de-DE" sz="2800" spc="-1" strike="noStrike">
              <a:solidFill>
                <a:srgbClr val="ffffff"/>
              </a:solidFill>
              <a:uFill>
                <a:solidFill>
                  <a:srgbClr val="ffffff"/>
                </a:solidFill>
              </a:uFill>
              <a:latin typeface="Book Antiqua"/>
            </a:endParaRPr>
          </a:p>
          <a:p>
            <a:pPr lvl="2" marL="1296000" indent="-288000">
              <a:buClr>
                <a:srgbClr val="000000"/>
              </a:buClr>
              <a:buSzPct val="45000"/>
              <a:buFont typeface="Wingdings" charset="2"/>
              <a:buChar char=""/>
            </a:pPr>
            <a:r>
              <a:rPr lang="de-DE" sz="2800" spc="-1" strike="noStrike">
                <a:solidFill>
                  <a:srgbClr val="ffffff"/>
                </a:solidFill>
                <a:uFill>
                  <a:solidFill>
                    <a:srgbClr val="ffffff"/>
                  </a:solidFill>
                </a:uFill>
                <a:latin typeface="Book Antiqua"/>
              </a:rPr>
              <a:t>Dritte Gliederungsebene</a:t>
            </a:r>
            <a:endParaRPr lang="de-DE" sz="2800" spc="-1" strike="noStrike">
              <a:solidFill>
                <a:srgbClr val="ffffff"/>
              </a:solidFill>
              <a:uFill>
                <a:solidFill>
                  <a:srgbClr val="ffffff"/>
                </a:solidFill>
              </a:uFill>
              <a:latin typeface="Book Antiqua"/>
            </a:endParaRPr>
          </a:p>
          <a:p>
            <a:pPr lvl="3" marL="1728000" indent="-216000">
              <a:buClr>
                <a:srgbClr val="000000"/>
              </a:buClr>
              <a:buSzPct val="75000"/>
              <a:buFont typeface="Symbol" charset="2"/>
              <a:buChar char=""/>
            </a:pPr>
            <a:r>
              <a:rPr lang="de-DE" sz="2800" spc="-1" strike="noStrike">
                <a:solidFill>
                  <a:srgbClr val="ffffff"/>
                </a:solidFill>
                <a:uFill>
                  <a:solidFill>
                    <a:srgbClr val="ffffff"/>
                  </a:solidFill>
                </a:uFill>
                <a:latin typeface="Book Antiqua"/>
              </a:rPr>
              <a:t>Vierte Gliederungsebene</a:t>
            </a:r>
            <a:endParaRPr lang="de-DE" sz="2800" spc="-1" strike="noStrike">
              <a:solidFill>
                <a:srgbClr val="ffffff"/>
              </a:solidFill>
              <a:uFill>
                <a:solidFill>
                  <a:srgbClr val="ffffff"/>
                </a:solidFill>
              </a:uFill>
              <a:latin typeface="Book Antiqua"/>
            </a:endParaRPr>
          </a:p>
          <a:p>
            <a:pPr lvl="4" marL="2160000" indent="-216000">
              <a:buClr>
                <a:srgbClr val="000000"/>
              </a:buClr>
              <a:buSzPct val="45000"/>
              <a:buFont typeface="Wingdings" charset="2"/>
              <a:buChar char=""/>
            </a:pPr>
            <a:r>
              <a:rPr lang="de-DE" sz="2800" spc="-1" strike="noStrike">
                <a:solidFill>
                  <a:srgbClr val="ffffff"/>
                </a:solidFill>
                <a:uFill>
                  <a:solidFill>
                    <a:srgbClr val="ffffff"/>
                  </a:solidFill>
                </a:uFill>
                <a:latin typeface="Book Antiqua"/>
              </a:rPr>
              <a:t>Fünfte Gliederungsebene</a:t>
            </a:r>
            <a:endParaRPr lang="de-DE" sz="2800" spc="-1" strike="noStrike">
              <a:solidFill>
                <a:srgbClr val="ffffff"/>
              </a:solidFill>
              <a:uFill>
                <a:solidFill>
                  <a:srgbClr val="ffffff"/>
                </a:solidFill>
              </a:uFill>
              <a:latin typeface="Book Antiqua"/>
            </a:endParaRPr>
          </a:p>
          <a:p>
            <a:pPr lvl="5" marL="2592000" indent="-216000">
              <a:buClr>
                <a:srgbClr val="000000"/>
              </a:buClr>
              <a:buSzPct val="45000"/>
              <a:buFont typeface="Wingdings" charset="2"/>
              <a:buChar char=""/>
            </a:pPr>
            <a:r>
              <a:rPr lang="de-DE" sz="2800" spc="-1" strike="noStrike">
                <a:solidFill>
                  <a:srgbClr val="ffffff"/>
                </a:solidFill>
                <a:uFill>
                  <a:solidFill>
                    <a:srgbClr val="ffffff"/>
                  </a:solidFill>
                </a:uFill>
                <a:latin typeface="Book Antiqua"/>
              </a:rPr>
              <a:t>Sechste Gliederungsebene</a:t>
            </a:r>
            <a:endParaRPr lang="de-DE" sz="2800" spc="-1" strike="noStrike">
              <a:solidFill>
                <a:srgbClr val="ffffff"/>
              </a:solidFill>
              <a:uFill>
                <a:solidFill>
                  <a:srgbClr val="ffffff"/>
                </a:solidFill>
              </a:uFill>
              <a:latin typeface="Book Antiqua"/>
            </a:endParaRPr>
          </a:p>
          <a:p>
            <a:pPr marL="548640" indent="-411120">
              <a:lnSpc>
                <a:spcPct val="100000"/>
              </a:lnSpc>
              <a:buClr>
                <a:srgbClr val="f9f9f9"/>
              </a:buClr>
              <a:buSzPct val="65000"/>
              <a:buFont typeface="Wingdings 2" charset="2"/>
              <a:buChar char=""/>
            </a:pPr>
            <a:r>
              <a:rPr lang="de-DE" sz="2800" spc="-1" strike="noStrike">
                <a:solidFill>
                  <a:srgbClr val="ffffff"/>
                </a:solidFill>
                <a:uFill>
                  <a:solidFill>
                    <a:srgbClr val="ffffff"/>
                  </a:solidFill>
                </a:uFill>
                <a:latin typeface="Book Antiqua"/>
              </a:rPr>
              <a:t>Siebte GliederungsebeneTextmasterformat bearbeiten</a:t>
            </a:r>
            <a:endParaRPr lang="de-DE" sz="2800" spc="-1" strike="noStrike">
              <a:solidFill>
                <a:srgbClr val="ffffff"/>
              </a:solidFill>
              <a:uFill>
                <a:solidFill>
                  <a:srgbClr val="ffffff"/>
                </a:solidFill>
              </a:uFill>
              <a:latin typeface="Book Antiqua"/>
            </a:endParaRPr>
          </a:p>
          <a:p>
            <a:pPr lvl="1" marL="868680" indent="-282960">
              <a:lnSpc>
                <a:spcPct val="100000"/>
              </a:lnSpc>
              <a:buClr>
                <a:srgbClr val="ffffff"/>
              </a:buClr>
              <a:buSzPct val="80000"/>
              <a:buFont typeface="Wingdings 2" charset="2"/>
              <a:buChar char=""/>
            </a:pPr>
            <a:r>
              <a:rPr lang="de-DE" sz="2400" spc="-1" strike="noStrike">
                <a:solidFill>
                  <a:srgbClr val="ffffff"/>
                </a:solidFill>
                <a:uFill>
                  <a:solidFill>
                    <a:srgbClr val="ffffff"/>
                  </a:solidFill>
                </a:uFill>
                <a:latin typeface="Book Antiqua"/>
              </a:rPr>
              <a:t>Zweite Ebene</a:t>
            </a:r>
            <a:endParaRPr lang="de-DE" sz="2800" spc="-1" strike="noStrike">
              <a:solidFill>
                <a:srgbClr val="ffffff"/>
              </a:solidFill>
              <a:uFill>
                <a:solidFill>
                  <a:srgbClr val="ffffff"/>
                </a:solidFill>
              </a:uFill>
              <a:latin typeface="Book Antiqua"/>
            </a:endParaRPr>
          </a:p>
          <a:p>
            <a:pPr lvl="2" marL="1134000" indent="-228240">
              <a:lnSpc>
                <a:spcPct val="100000"/>
              </a:lnSpc>
              <a:buClr>
                <a:srgbClr val="ffffff"/>
              </a:buClr>
              <a:buSzPct val="95000"/>
              <a:buFont typeface="Wingdings" charset="2"/>
              <a:buChar char=""/>
            </a:pPr>
            <a:r>
              <a:rPr lang="de-DE" sz="2200" spc="-1" strike="noStrike">
                <a:solidFill>
                  <a:srgbClr val="ffffff"/>
                </a:solidFill>
                <a:uFill>
                  <a:solidFill>
                    <a:srgbClr val="ffffff"/>
                  </a:solidFill>
                </a:uFill>
                <a:latin typeface="Book Antiqua"/>
              </a:rPr>
              <a:t>Dritte Ebene</a:t>
            </a:r>
            <a:endParaRPr lang="de-DE" sz="2800" spc="-1" strike="noStrike">
              <a:solidFill>
                <a:srgbClr val="ffffff"/>
              </a:solidFill>
              <a:uFill>
                <a:solidFill>
                  <a:srgbClr val="ffffff"/>
                </a:solidFill>
              </a:uFill>
              <a:latin typeface="Book Antiqua"/>
            </a:endParaRPr>
          </a:p>
          <a:p>
            <a:pPr lvl="3" marL="1353240" indent="-182520">
              <a:lnSpc>
                <a:spcPct val="100000"/>
              </a:lnSpc>
              <a:buClr>
                <a:srgbClr val="ffffff"/>
              </a:buClr>
              <a:buFont typeface="Wingdings 3" charset="2"/>
              <a:buChar char=""/>
            </a:pPr>
            <a:r>
              <a:rPr lang="de-DE" sz="2000" spc="-1" strike="noStrike">
                <a:solidFill>
                  <a:srgbClr val="ffffff"/>
                </a:solidFill>
                <a:uFill>
                  <a:solidFill>
                    <a:srgbClr val="ffffff"/>
                  </a:solidFill>
                </a:uFill>
                <a:latin typeface="Book Antiqua"/>
              </a:rPr>
              <a:t>Vierte Ebene</a:t>
            </a:r>
            <a:endParaRPr lang="de-DE" sz="2800" spc="-1" strike="noStrike">
              <a:solidFill>
                <a:srgbClr val="ffffff"/>
              </a:solidFill>
              <a:uFill>
                <a:solidFill>
                  <a:srgbClr val="ffffff"/>
                </a:solidFill>
              </a:uFill>
              <a:latin typeface="Book Antiqua"/>
            </a:endParaRPr>
          </a:p>
          <a:p>
            <a:pPr lvl="4" marL="1545480" indent="-182520">
              <a:lnSpc>
                <a:spcPct val="100000"/>
              </a:lnSpc>
              <a:buClr>
                <a:srgbClr val="ffffff"/>
              </a:buClr>
              <a:buFont typeface="Wingdings 2" charset="2"/>
              <a:buChar char=""/>
            </a:pPr>
            <a:r>
              <a:rPr lang="de-DE" sz="2000" spc="-1" strike="noStrike">
                <a:solidFill>
                  <a:srgbClr val="ffffff"/>
                </a:solidFill>
                <a:uFill>
                  <a:solidFill>
                    <a:srgbClr val="ffffff"/>
                  </a:solidFill>
                </a:uFill>
                <a:latin typeface="Book Antiqua"/>
              </a:rPr>
              <a:t>Fünfte Ebene</a:t>
            </a:r>
            <a:endParaRPr lang="de-DE" sz="2800" spc="-1" strike="noStrike">
              <a:solidFill>
                <a:srgbClr val="ffffff"/>
              </a:solidFill>
              <a:uFill>
                <a:solidFill>
                  <a:srgbClr val="ffffff"/>
                </a:solidFill>
              </a:uFill>
              <a:latin typeface="Book Antiqua"/>
            </a:endParaRPr>
          </a:p>
        </p:txBody>
      </p:sp>
      <p:sp>
        <p:nvSpPr>
          <p:cNvPr id="2" name="PlaceHolder 3"/>
          <p:cNvSpPr>
            <a:spLocks noGrp="1"/>
          </p:cNvSpPr>
          <p:nvPr>
            <p:ph type="dt"/>
          </p:nvPr>
        </p:nvSpPr>
        <p:spPr>
          <a:xfrm>
            <a:off x="457200" y="6416640"/>
            <a:ext cx="2133360" cy="364680"/>
          </a:xfrm>
          <a:prstGeom prst="rect">
            <a:avLst/>
          </a:prstGeom>
        </p:spPr>
        <p:txBody>
          <a:bodyPr lIns="90000" rIns="90000" tIns="45000" bIns="45000" anchor="b"/>
          <a:p>
            <a:pPr>
              <a:lnSpc>
                <a:spcPct val="100000"/>
              </a:lnSpc>
            </a:pPr>
            <a:r>
              <a:rPr lang="de-DE" sz="1200" spc="-1" strike="noStrike">
                <a:solidFill>
                  <a:srgbClr val="bcbcbc"/>
                </a:solidFill>
                <a:uFill>
                  <a:solidFill>
                    <a:srgbClr val="ffffff"/>
                  </a:solidFill>
                </a:uFill>
                <a:latin typeface="Book Antiqua"/>
              </a:rPr>
              <a:t>02.10.19</a:t>
            </a:r>
            <a:endParaRPr lang="de-DE" sz="14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124080" y="6416640"/>
            <a:ext cx="2895120" cy="364680"/>
          </a:xfrm>
          <a:prstGeom prst="rect">
            <a:avLst/>
          </a:prstGeom>
        </p:spPr>
        <p:txBody>
          <a:bodyPr lIns="90000" rIns="90000" tIns="45000" bIns="45000" anchor="b"/>
          <a:p>
            <a:endParaRPr lang="de-DE" sz="2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924680" y="6416640"/>
            <a:ext cx="761760" cy="364680"/>
          </a:xfrm>
          <a:prstGeom prst="rect">
            <a:avLst/>
          </a:prstGeom>
        </p:spPr>
        <p:txBody>
          <a:bodyPr lIns="0" rIns="0" tIns="45000" bIns="45000" anchor="b"/>
          <a:p>
            <a:pPr algn="r">
              <a:lnSpc>
                <a:spcPct val="100000"/>
              </a:lnSpc>
            </a:pPr>
            <a:fld id="{EA9DBC8D-3BD9-4008-9556-26C57225CE3B}" type="slidenum">
              <a:rPr lang="de-DE" sz="1200" spc="-1" strike="noStrike">
                <a:solidFill>
                  <a:srgbClr val="bcbcbc"/>
                </a:solidFill>
                <a:uFill>
                  <a:solidFill>
                    <a:srgbClr val="ffffff"/>
                  </a:solidFill>
                </a:uFill>
                <a:latin typeface="Book Antiqua"/>
              </a:rPr>
              <a:t>&lt;Foliennummer&gt;</a:t>
            </a:fld>
            <a:endParaRPr lang="de-DE"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21920" y="1371600"/>
            <a:ext cx="8229240" cy="1828440"/>
          </a:xfrm>
          <a:prstGeom prst="rect">
            <a:avLst/>
          </a:prstGeom>
        </p:spPr>
        <p:txBody>
          <a:bodyPr lIns="45720" rIns="45720" tIns="0" bIns="0" anchor="b"/>
          <a:p>
            <a:pPr algn="ctr">
              <a:lnSpc>
                <a:spcPct val="100000"/>
              </a:lnSpc>
            </a:pPr>
            <a:r>
              <a:rPr b="1" lang="de-DE" sz="4800" spc="-1" strike="noStrike" cap="all">
                <a:solidFill>
                  <a:srgbClr val="ee9789"/>
                </a:solidFill>
                <a:uFill>
                  <a:solidFill>
                    <a:srgbClr val="ffffff"/>
                  </a:solidFill>
                </a:uFill>
                <a:latin typeface="Lucida Sans"/>
              </a:rPr>
              <a:t>Titelmasterformat durch Klicken bearbeiten</a:t>
            </a:r>
            <a:endParaRPr lang="de-DE" sz="1800" spc="-1" strike="noStrike">
              <a:solidFill>
                <a:srgbClr val="ffffff"/>
              </a:solidFill>
              <a:uFill>
                <a:solidFill>
                  <a:srgbClr val="ffffff"/>
                </a:solidFill>
              </a:uFill>
              <a:latin typeface="Book Antiqua"/>
            </a:endParaRPr>
          </a:p>
        </p:txBody>
      </p:sp>
      <p:sp>
        <p:nvSpPr>
          <p:cNvPr id="40" name="PlaceHolder 2"/>
          <p:cNvSpPr>
            <a:spLocks noGrp="1"/>
          </p:cNvSpPr>
          <p:nvPr>
            <p:ph type="dt"/>
          </p:nvPr>
        </p:nvSpPr>
        <p:spPr>
          <a:xfrm>
            <a:off x="457200" y="6416640"/>
            <a:ext cx="2133360" cy="364680"/>
          </a:xfrm>
          <a:prstGeom prst="rect">
            <a:avLst/>
          </a:prstGeom>
        </p:spPr>
        <p:txBody>
          <a:bodyPr lIns="90000" rIns="90000" tIns="45000" bIns="45000" anchor="b"/>
          <a:p>
            <a:pPr>
              <a:lnSpc>
                <a:spcPct val="100000"/>
              </a:lnSpc>
            </a:pPr>
            <a:r>
              <a:rPr lang="de-DE" sz="1200" spc="-1" strike="noStrike">
                <a:solidFill>
                  <a:srgbClr val="bcbcbc"/>
                </a:solidFill>
                <a:uFill>
                  <a:solidFill>
                    <a:srgbClr val="ffffff"/>
                  </a:solidFill>
                </a:uFill>
                <a:latin typeface="Book Antiqua"/>
              </a:rPr>
              <a:t>02.10.19</a:t>
            </a:r>
            <a:endParaRPr lang="de-DE" sz="1400" spc="-1" strike="noStrike">
              <a:solidFill>
                <a:srgbClr val="000000"/>
              </a:solidFill>
              <a:uFill>
                <a:solidFill>
                  <a:srgbClr val="ffffff"/>
                </a:solidFill>
              </a:uFill>
              <a:latin typeface="Times New Roman"/>
            </a:endParaRPr>
          </a:p>
        </p:txBody>
      </p:sp>
      <p:sp>
        <p:nvSpPr>
          <p:cNvPr id="41" name="PlaceHolder 3"/>
          <p:cNvSpPr>
            <a:spLocks noGrp="1"/>
          </p:cNvSpPr>
          <p:nvPr>
            <p:ph type="ftr"/>
          </p:nvPr>
        </p:nvSpPr>
        <p:spPr>
          <a:xfrm>
            <a:off x="3124080" y="6416640"/>
            <a:ext cx="2895120" cy="364680"/>
          </a:xfrm>
          <a:prstGeom prst="rect">
            <a:avLst/>
          </a:prstGeom>
        </p:spPr>
        <p:txBody>
          <a:bodyPr lIns="90000" rIns="90000" tIns="45000" bIns="45000" anchor="b"/>
          <a:p>
            <a:endParaRPr lang="de-DE" sz="2400" spc="-1" strike="noStrike">
              <a:solidFill>
                <a:srgbClr val="000000"/>
              </a:solidFill>
              <a:uFill>
                <a:solidFill>
                  <a:srgbClr val="ffffff"/>
                </a:solidFill>
              </a:uFill>
              <a:latin typeface="Times New Roman"/>
            </a:endParaRPr>
          </a:p>
        </p:txBody>
      </p:sp>
      <p:sp>
        <p:nvSpPr>
          <p:cNvPr id="42" name="PlaceHolder 4"/>
          <p:cNvSpPr>
            <a:spLocks noGrp="1"/>
          </p:cNvSpPr>
          <p:nvPr>
            <p:ph type="sldNum"/>
          </p:nvPr>
        </p:nvSpPr>
        <p:spPr>
          <a:xfrm>
            <a:off x="7924680" y="6416640"/>
            <a:ext cx="761760" cy="364680"/>
          </a:xfrm>
          <a:prstGeom prst="rect">
            <a:avLst/>
          </a:prstGeom>
        </p:spPr>
        <p:txBody>
          <a:bodyPr lIns="0" rIns="0" tIns="45000" bIns="45000" anchor="b"/>
          <a:p>
            <a:pPr algn="r">
              <a:lnSpc>
                <a:spcPct val="100000"/>
              </a:lnSpc>
            </a:pPr>
            <a:fld id="{7506E4DB-C893-48C2-96BA-1B180ECF1614}" type="slidenum">
              <a:rPr lang="de-DE" sz="1200" spc="-1" strike="noStrike">
                <a:solidFill>
                  <a:srgbClr val="bcbcbc"/>
                </a:solidFill>
                <a:uFill>
                  <a:solidFill>
                    <a:srgbClr val="ffffff"/>
                  </a:solidFill>
                </a:uFill>
                <a:latin typeface="Book Antiqua"/>
              </a:rPr>
              <a:t>&lt;Foliennummer&gt;</a:t>
            </a:fld>
            <a:endParaRPr lang="de-DE" sz="1400" spc="-1" strike="noStrike">
              <a:solidFill>
                <a:srgbClr val="000000"/>
              </a:solidFill>
              <a:uFill>
                <a:solidFill>
                  <a:srgbClr val="ffffff"/>
                </a:solidFill>
              </a:uFill>
              <a:latin typeface="Times New Roman"/>
            </a:endParaRPr>
          </a:p>
        </p:txBody>
      </p:sp>
      <p:sp>
        <p:nvSpPr>
          <p:cNvPr id="43" name="PlaceHolder 5"/>
          <p:cNvSpPr>
            <a:spLocks noGrp="1"/>
          </p:cNvSpPr>
          <p:nvPr>
            <p:ph type="subTitle"/>
          </p:nvPr>
        </p:nvSpPr>
        <p:spPr>
          <a:xfrm>
            <a:off x="1371600" y="3331800"/>
            <a:ext cx="6400440" cy="1752120"/>
          </a:xfrm>
          <a:prstGeom prst="rect">
            <a:avLst/>
          </a:prstGeom>
        </p:spPr>
        <p:txBody>
          <a:bodyPr lIns="90000" rIns="90000" tIns="45000" bIns="45000"/>
          <a:p>
            <a:pPr algn="ctr">
              <a:lnSpc>
                <a:spcPct val="100000"/>
              </a:lnSpc>
            </a:pPr>
            <a:r>
              <a:rPr lang="de-DE" sz="2800" spc="-1" strike="noStrike">
                <a:solidFill>
                  <a:srgbClr val="ffffff"/>
                </a:solidFill>
                <a:uFill>
                  <a:solidFill>
                    <a:srgbClr val="ffffff"/>
                  </a:solidFill>
                </a:uFill>
                <a:latin typeface="Book Antiqua"/>
              </a:rPr>
              <a:t>Formatvorlage des Untertitelmasters durch Klicken bearbeiten</a:t>
            </a:r>
            <a:endParaRPr lang="de-DE" sz="3200" spc="-1" strike="noStrike">
              <a:solidFill>
                <a:srgbClr val="000000"/>
              </a:solidFill>
              <a:uFill>
                <a:solidFill>
                  <a:srgbClr val="ffffff"/>
                </a:solidFill>
              </a:uFill>
              <a:latin typeface="Arial"/>
            </a:endParaRPr>
          </a:p>
        </p:txBody>
      </p:sp>
      <p:sp>
        <p:nvSpPr>
          <p:cNvPr id="44" name="PlaceHolder 6"/>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lang="de-DE" sz="2800" spc="-1" strike="noStrike">
                <a:solidFill>
                  <a:srgbClr val="ffffff"/>
                </a:solidFill>
                <a:uFill>
                  <a:solidFill>
                    <a:srgbClr val="ffffff"/>
                  </a:solidFill>
                </a:uFill>
                <a:latin typeface="Book Antiqua"/>
              </a:rPr>
              <a:t>Format des Gliederungstextes durch Klicken bearbeiten</a:t>
            </a:r>
            <a:endParaRPr lang="de-DE" sz="2800" spc="-1" strike="noStrike">
              <a:solidFill>
                <a:srgbClr val="ffffff"/>
              </a:solidFill>
              <a:uFill>
                <a:solidFill>
                  <a:srgbClr val="ffffff"/>
                </a:solidFill>
              </a:uFill>
              <a:latin typeface="Book Antiqua"/>
            </a:endParaRPr>
          </a:p>
          <a:p>
            <a:pPr lvl="1" marL="864000" indent="-324000">
              <a:buClr>
                <a:srgbClr val="000000"/>
              </a:buClr>
              <a:buSzPct val="75000"/>
              <a:buFont typeface="Symbol" charset="2"/>
              <a:buChar char=""/>
            </a:pPr>
            <a:r>
              <a:rPr lang="de-DE" sz="2200" spc="-1" strike="noStrike">
                <a:solidFill>
                  <a:srgbClr val="ffffff"/>
                </a:solidFill>
                <a:uFill>
                  <a:solidFill>
                    <a:srgbClr val="ffffff"/>
                  </a:solidFill>
                </a:uFill>
                <a:latin typeface="Book Antiqua"/>
              </a:rPr>
              <a:t>Zweite Gliederungsebene</a:t>
            </a:r>
            <a:endParaRPr lang="de-DE" sz="2200" spc="-1" strike="noStrike">
              <a:solidFill>
                <a:srgbClr val="ffffff"/>
              </a:solidFill>
              <a:uFill>
                <a:solidFill>
                  <a:srgbClr val="ffffff"/>
                </a:solidFill>
              </a:uFill>
              <a:latin typeface="Book Antiqua"/>
            </a:endParaRPr>
          </a:p>
          <a:p>
            <a:pPr lvl="2" marL="1296000" indent="-288000">
              <a:buClr>
                <a:srgbClr val="000000"/>
              </a:buClr>
              <a:buSzPct val="45000"/>
              <a:buFont typeface="Wingdings" charset="2"/>
              <a:buChar char=""/>
            </a:pPr>
            <a:r>
              <a:rPr lang="de-DE" sz="2000" spc="-1" strike="noStrike">
                <a:solidFill>
                  <a:srgbClr val="ffffff"/>
                </a:solidFill>
                <a:uFill>
                  <a:solidFill>
                    <a:srgbClr val="ffffff"/>
                  </a:solidFill>
                </a:uFill>
                <a:latin typeface="Book Antiqua"/>
              </a:rPr>
              <a:t>Dritte Gliederungsebene</a:t>
            </a:r>
            <a:endParaRPr lang="de-DE" sz="2000" spc="-1" strike="noStrike">
              <a:solidFill>
                <a:srgbClr val="ffffff"/>
              </a:solidFill>
              <a:uFill>
                <a:solidFill>
                  <a:srgbClr val="ffffff"/>
                </a:solidFill>
              </a:uFill>
              <a:latin typeface="Book Antiqua"/>
            </a:endParaRPr>
          </a:p>
          <a:p>
            <a:pPr lvl="3" marL="1728000" indent="-216000">
              <a:buClr>
                <a:srgbClr val="000000"/>
              </a:buClr>
              <a:buSzPct val="75000"/>
              <a:buFont typeface="Symbol" charset="2"/>
              <a:buChar char=""/>
            </a:pPr>
            <a:r>
              <a:rPr lang="de-DE" sz="2000" spc="-1" strike="noStrike">
                <a:solidFill>
                  <a:srgbClr val="ffffff"/>
                </a:solidFill>
                <a:uFill>
                  <a:solidFill>
                    <a:srgbClr val="ffffff"/>
                  </a:solidFill>
                </a:uFill>
                <a:latin typeface="Book Antiqua"/>
              </a:rPr>
              <a:t>Vierte Gliederungsebene</a:t>
            </a:r>
            <a:endParaRPr lang="de-DE" sz="2000" spc="-1" strike="noStrike">
              <a:solidFill>
                <a:srgbClr val="ffffff"/>
              </a:solidFill>
              <a:uFill>
                <a:solidFill>
                  <a:srgbClr val="ffffff"/>
                </a:solidFill>
              </a:uFill>
              <a:latin typeface="Book Antiqua"/>
            </a:endParaRPr>
          </a:p>
          <a:p>
            <a:pPr lvl="4" marL="2160000" indent="-216000">
              <a:buClr>
                <a:srgbClr val="000000"/>
              </a:buClr>
              <a:buSzPct val="45000"/>
              <a:buFont typeface="Wingdings" charset="2"/>
              <a:buChar char=""/>
            </a:pPr>
            <a:r>
              <a:rPr lang="de-DE" sz="2000" spc="-1" strike="noStrike">
                <a:solidFill>
                  <a:srgbClr val="ffffff"/>
                </a:solidFill>
                <a:uFill>
                  <a:solidFill>
                    <a:srgbClr val="ffffff"/>
                  </a:solidFill>
                </a:uFill>
                <a:latin typeface="Book Antiqua"/>
              </a:rPr>
              <a:t>Fünfte Gliederungsebene</a:t>
            </a:r>
            <a:endParaRPr lang="de-DE" sz="2000" spc="-1" strike="noStrike">
              <a:solidFill>
                <a:srgbClr val="ffffff"/>
              </a:solidFill>
              <a:uFill>
                <a:solidFill>
                  <a:srgbClr val="ffffff"/>
                </a:solidFill>
              </a:uFill>
              <a:latin typeface="Book Antiqua"/>
            </a:endParaRPr>
          </a:p>
          <a:p>
            <a:pPr lvl="5" marL="2592000" indent="-216000">
              <a:buClr>
                <a:srgbClr val="000000"/>
              </a:buClr>
              <a:buSzPct val="45000"/>
              <a:buFont typeface="Wingdings" charset="2"/>
              <a:buChar char=""/>
            </a:pPr>
            <a:r>
              <a:rPr lang="de-DE" sz="2000" spc="-1" strike="noStrike">
                <a:solidFill>
                  <a:srgbClr val="ffffff"/>
                </a:solidFill>
                <a:uFill>
                  <a:solidFill>
                    <a:srgbClr val="ffffff"/>
                  </a:solidFill>
                </a:uFill>
                <a:latin typeface="Book Antiqua"/>
              </a:rPr>
              <a:t>Sechste Gliederungsebene</a:t>
            </a:r>
            <a:endParaRPr lang="de-DE" sz="2000" spc="-1" strike="noStrike">
              <a:solidFill>
                <a:srgbClr val="ffffff"/>
              </a:solidFill>
              <a:uFill>
                <a:solidFill>
                  <a:srgbClr val="ffffff"/>
                </a:solidFill>
              </a:uFill>
              <a:latin typeface="Book Antiqua"/>
            </a:endParaRPr>
          </a:p>
          <a:p>
            <a:pPr lvl="6" marL="3024000" indent="-216000">
              <a:buClr>
                <a:srgbClr val="000000"/>
              </a:buClr>
              <a:buSzPct val="45000"/>
              <a:buFont typeface="Wingdings" charset="2"/>
              <a:buChar char=""/>
            </a:pPr>
            <a:r>
              <a:rPr lang="de-DE" sz="2000" spc="-1" strike="noStrike">
                <a:solidFill>
                  <a:srgbClr val="ffffff"/>
                </a:solidFill>
                <a:uFill>
                  <a:solidFill>
                    <a:srgbClr val="ffffff"/>
                  </a:solidFill>
                </a:uFill>
                <a:latin typeface="Book Antiqua"/>
              </a:rPr>
              <a:t>Siebte Gliederungsebene</a:t>
            </a:r>
            <a:endParaRPr lang="de-DE" sz="2000" spc="-1" strike="noStrike">
              <a:solidFill>
                <a:srgbClr val="ffffff"/>
              </a:solidFill>
              <a:uFill>
                <a:solidFill>
                  <a:srgbClr val="ffffff"/>
                </a:solidFill>
              </a:uFill>
              <a:latin typeface="Book Antiqua"/>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457200" y="274680"/>
            <a:ext cx="8229240" cy="1142640"/>
          </a:xfrm>
          <a:prstGeom prst="rect">
            <a:avLst/>
          </a:prstGeom>
          <a:noFill/>
          <a:ln>
            <a:noFill/>
          </a:ln>
        </p:spPr>
        <p:txBody>
          <a:bodyPr lIns="90000" rIns="90000" tIns="45000" bIns="45000" anchor="ctr"/>
          <a:p>
            <a:endParaRPr lang="de-DE" sz="1800" spc="-1" strike="noStrike">
              <a:solidFill>
                <a:srgbClr val="ffffff"/>
              </a:solidFill>
              <a:uFill>
                <a:solidFill>
                  <a:srgbClr val="ffffff"/>
                </a:solidFill>
              </a:uFill>
              <a:latin typeface="Book Antiqua"/>
            </a:endParaRPr>
          </a:p>
        </p:txBody>
      </p:sp>
      <p:sp>
        <p:nvSpPr>
          <p:cNvPr id="80" name="TextShape 2"/>
          <p:cNvSpPr txBox="1"/>
          <p:nvPr/>
        </p:nvSpPr>
        <p:spPr>
          <a:xfrm>
            <a:off x="457200" y="1600200"/>
            <a:ext cx="8229240" cy="4708800"/>
          </a:xfrm>
          <a:prstGeom prst="rect">
            <a:avLst/>
          </a:prstGeom>
          <a:noFill/>
          <a:ln>
            <a:noFill/>
          </a:ln>
        </p:spPr>
        <p:txBody>
          <a:bodyPr lIns="90000" rIns="90000" tIns="45000" bIns="45000"/>
          <a:p>
            <a:pPr algn="ctr"/>
            <a:endParaRPr lang="de-DE" sz="2800" spc="-1" strike="noStrike">
              <a:solidFill>
                <a:srgbClr val="ffffff"/>
              </a:solidFill>
              <a:uFill>
                <a:solidFill>
                  <a:srgbClr val="ffffff"/>
                </a:solidFill>
              </a:uFill>
              <a:latin typeface="Book Antiqua"/>
            </a:endParaRPr>
          </a:p>
          <a:p>
            <a:pPr algn="ctr"/>
            <a:r>
              <a:rPr lang="de-DE" sz="3200" spc="-1" strike="noStrike">
                <a:solidFill>
                  <a:srgbClr val="ffffff"/>
                </a:solidFill>
                <a:uFill>
                  <a:solidFill>
                    <a:srgbClr val="ffffff"/>
                  </a:solidFill>
                </a:uFill>
                <a:latin typeface="Book Antiqua"/>
              </a:rPr>
              <a:t>DIE WESENTLICHEN ELEMENTE DES WAHLGESETZENTWURFES FÜR EIN BESSERES WÄHLEN</a:t>
            </a:r>
            <a:endParaRPr lang="de-DE" sz="2800" spc="-1" strike="noStrike">
              <a:solidFill>
                <a:srgbClr val="ffffff"/>
              </a:solidFill>
              <a:uFill>
                <a:solidFill>
                  <a:srgbClr val="ffffff"/>
                </a:solidFill>
              </a:uFill>
              <a:latin typeface="Book Antiqua"/>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421920" y="1371600"/>
            <a:ext cx="8229240" cy="1828440"/>
          </a:xfrm>
          <a:prstGeom prst="rect">
            <a:avLst/>
          </a:prstGeom>
          <a:noFill/>
          <a:ln>
            <a:noFill/>
          </a:ln>
        </p:spPr>
        <p:txBody>
          <a:bodyPr lIns="45720" rIns="45720" tIns="0" bIns="0" anchor="b"/>
          <a:p>
            <a:pPr algn="ctr">
              <a:lnSpc>
                <a:spcPct val="100000"/>
              </a:lnSpc>
            </a:pPr>
            <a:r>
              <a:rPr b="1" lang="de-DE" sz="4800" spc="-1" strike="noStrike" cap="all">
                <a:solidFill>
                  <a:srgbClr val="ee9789"/>
                </a:solidFill>
                <a:uFill>
                  <a:solidFill>
                    <a:srgbClr val="ffffff"/>
                  </a:solidFill>
                </a:uFill>
                <a:latin typeface="Lucida Sans"/>
              </a:rPr>
              <a:t>,</a:t>
            </a:r>
            <a:r>
              <a:rPr b="1" lang="de-DE" sz="4800" spc="-1" strike="noStrike" cap="all">
                <a:solidFill>
                  <a:srgbClr val="ee9789"/>
                </a:solidFill>
                <a:uFill>
                  <a:solidFill>
                    <a:srgbClr val="ffffff"/>
                  </a:solidFill>
                </a:uFill>
                <a:latin typeface="Lucida Sans"/>
              </a:rPr>
              <a:t>
</a:t>
            </a:r>
            <a:endParaRPr lang="de-DE" sz="1800" spc="-1" strike="noStrike">
              <a:solidFill>
                <a:srgbClr val="ffffff"/>
              </a:solidFill>
              <a:uFill>
                <a:solidFill>
                  <a:srgbClr val="ffffff"/>
                </a:solidFill>
              </a:uFill>
              <a:latin typeface="Book Antiqua"/>
            </a:endParaRPr>
          </a:p>
        </p:txBody>
      </p:sp>
      <p:sp>
        <p:nvSpPr>
          <p:cNvPr id="82" name="TextShape 2"/>
          <p:cNvSpPr txBox="1"/>
          <p:nvPr/>
        </p:nvSpPr>
        <p:spPr>
          <a:xfrm>
            <a:off x="1371600" y="3331800"/>
            <a:ext cx="6400440" cy="1752120"/>
          </a:xfrm>
          <a:prstGeom prst="rect">
            <a:avLst/>
          </a:prstGeom>
          <a:noFill/>
          <a:ln>
            <a:noFill/>
          </a:ln>
        </p:spPr>
        <p:txBody>
          <a:bodyPr lIns="90000" rIns="90000" tIns="45000" bIns="45000"/>
          <a:p>
            <a:pPr algn="ctr"/>
            <a:endParaRPr lang="de-DE" sz="3200" spc="-1" strike="noStrike">
              <a:solidFill>
                <a:srgbClr val="000000"/>
              </a:solidFill>
              <a:uFill>
                <a:solidFill>
                  <a:srgbClr val="ffffff"/>
                </a:solidFill>
              </a:uFill>
              <a:latin typeface="Arial"/>
            </a:endParaRPr>
          </a:p>
        </p:txBody>
      </p:sp>
      <p:graphicFrame>
        <p:nvGraphicFramePr>
          <p:cNvPr id="83" name="Table 3"/>
          <p:cNvGraphicFramePr/>
          <p:nvPr/>
        </p:nvGraphicFramePr>
        <p:xfrm>
          <a:off x="538200" y="404640"/>
          <a:ext cx="8093520" cy="5832360"/>
        </p:xfrm>
        <a:graphic>
          <a:graphicData uri="http://schemas.openxmlformats.org/drawingml/2006/table">
            <a:tbl>
              <a:tblPr/>
              <a:tblGrid>
                <a:gridCol w="272880"/>
                <a:gridCol w="1595880"/>
                <a:gridCol w="502920"/>
                <a:gridCol w="2657520"/>
                <a:gridCol w="1580040"/>
                <a:gridCol w="1391760"/>
                <a:gridCol w="46800"/>
                <a:gridCol w="46800"/>
              </a:tblGrid>
              <a:tr h="819720">
                <a:tc>
                  <a:txBody>
                    <a:bodyPr lIns="61560" rIns="59040" tIns="0" bIns="0"/>
                    <a:p>
                      <a:pPr algn="ctr">
                        <a:lnSpc>
                          <a:spcPct val="115000"/>
                        </a:lnSpc>
                      </a:pPr>
                      <a:r>
                        <a:rPr b="1"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gn="ctr">
                        <a:lnSpc>
                          <a:spcPct val="115000"/>
                        </a:lnSpc>
                      </a:pPr>
                      <a:endParaRPr lang="de-DE" sz="1800" spc="-1" strike="noStrike">
                        <a:solidFill>
                          <a:srgbClr val="000000"/>
                        </a:solidFill>
                        <a:uFill>
                          <a:solidFill>
                            <a:srgbClr val="ffffff"/>
                          </a:solidFill>
                        </a:uFill>
                        <a:latin typeface="Arial"/>
                      </a:endParaRPr>
                    </a:p>
                    <a:p>
                      <a:pPr algn="ctr">
                        <a:lnSpc>
                          <a:spcPct val="115000"/>
                        </a:lnSpc>
                      </a:pPr>
                      <a:r>
                        <a:rPr b="1" lang="de-DE" sz="1600" spc="-1" strike="noStrike">
                          <a:solidFill>
                            <a:srgbClr val="000000"/>
                          </a:solidFill>
                          <a:uFill>
                            <a:solidFill>
                              <a:srgbClr val="ffffff"/>
                            </a:solidFill>
                          </a:uFill>
                          <a:latin typeface="Calibri"/>
                        </a:rPr>
                        <a:t>Thema</a:t>
                      </a:r>
                      <a:endParaRPr lang="de-DE" sz="1800" spc="-1" strike="noStrike">
                        <a:solidFill>
                          <a:srgbClr val="000000"/>
                        </a:solidFill>
                        <a:uFill>
                          <a:solidFill>
                            <a:srgbClr val="ffffff"/>
                          </a:solidFill>
                        </a:uFill>
                        <a:latin typeface="Arial"/>
                      </a:endParaRPr>
                    </a:p>
                    <a:p>
                      <a:pPr algn="ctr">
                        <a:lnSpc>
                          <a:spcPct val="115000"/>
                        </a:lnSpc>
                      </a:pPr>
                      <a:r>
                        <a:rPr b="1"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gn="ctr">
                        <a:lnSpc>
                          <a:spcPct val="115000"/>
                        </a:lnSpc>
                      </a:pPr>
                      <a:endParaRPr lang="de-DE" sz="1800" spc="-1" strike="noStrike">
                        <a:solidFill>
                          <a:srgbClr val="000000"/>
                        </a:solidFill>
                        <a:uFill>
                          <a:solidFill>
                            <a:srgbClr val="ffffff"/>
                          </a:solidFill>
                        </a:uFill>
                        <a:latin typeface="Arial"/>
                      </a:endParaRPr>
                    </a:p>
                    <a:p>
                      <a:pPr algn="ctr">
                        <a:lnSpc>
                          <a:spcPct val="115000"/>
                        </a:lnSpc>
                      </a:pPr>
                      <a:r>
                        <a:rPr b="1" lang="de-DE" sz="1600" spc="-1" strike="noStrike">
                          <a:solidFill>
                            <a:srgbClr val="000000"/>
                          </a:solidFill>
                          <a:uFill>
                            <a:solidFill>
                              <a:srgbClr val="ffffff"/>
                            </a:solidFill>
                          </a:uFill>
                          <a:latin typeface="Calibri"/>
                        </a:rPr>
                        <a:t>Art.</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gn="ctr">
                        <a:lnSpc>
                          <a:spcPct val="115000"/>
                        </a:lnSpc>
                      </a:pPr>
                      <a:endParaRPr lang="de-DE" sz="1800" spc="-1" strike="noStrike">
                        <a:solidFill>
                          <a:srgbClr val="000000"/>
                        </a:solidFill>
                        <a:uFill>
                          <a:solidFill>
                            <a:srgbClr val="ffffff"/>
                          </a:solidFill>
                        </a:uFill>
                        <a:latin typeface="Arial"/>
                      </a:endParaRPr>
                    </a:p>
                    <a:p>
                      <a:pPr algn="ctr">
                        <a:lnSpc>
                          <a:spcPct val="115000"/>
                        </a:lnSpc>
                      </a:pPr>
                      <a:r>
                        <a:rPr b="1" lang="de-DE" sz="1600" spc="-1" strike="noStrike">
                          <a:solidFill>
                            <a:srgbClr val="000000"/>
                          </a:solidFill>
                          <a:uFill>
                            <a:solidFill>
                              <a:srgbClr val="ffffff"/>
                            </a:solidFill>
                          </a:uFill>
                          <a:latin typeface="Calibri"/>
                        </a:rPr>
                        <a:t>Erläuterungen</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gn="ctr">
                        <a:lnSpc>
                          <a:spcPct val="115000"/>
                        </a:lnSpc>
                      </a:pPr>
                      <a:endParaRPr lang="de-DE" sz="1800" spc="-1" strike="noStrike">
                        <a:solidFill>
                          <a:srgbClr val="000000"/>
                        </a:solidFill>
                        <a:uFill>
                          <a:solidFill>
                            <a:srgbClr val="ffffff"/>
                          </a:solidFill>
                        </a:uFill>
                        <a:latin typeface="Arial"/>
                      </a:endParaRPr>
                    </a:p>
                    <a:p>
                      <a:pPr algn="ctr">
                        <a:lnSpc>
                          <a:spcPct val="115000"/>
                        </a:lnSpc>
                      </a:pPr>
                      <a:r>
                        <a:rPr b="1" lang="de-DE" sz="1600" spc="-1" strike="noStrike">
                          <a:solidFill>
                            <a:srgbClr val="000000"/>
                          </a:solidFill>
                          <a:uFill>
                            <a:solidFill>
                              <a:srgbClr val="ffffff"/>
                            </a:solidFill>
                          </a:uFill>
                          <a:latin typeface="Calibri"/>
                        </a:rPr>
                        <a:t>Aktuelles WG</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gn="ctr">
                        <a:lnSpc>
                          <a:spcPct val="115000"/>
                        </a:lnSpc>
                      </a:pPr>
                      <a:endParaRPr lang="de-DE" sz="1800" spc="-1" strike="noStrike">
                        <a:solidFill>
                          <a:srgbClr val="000000"/>
                        </a:solidFill>
                        <a:uFill>
                          <a:solidFill>
                            <a:srgbClr val="ffffff"/>
                          </a:solidFill>
                        </a:uFill>
                        <a:latin typeface="Arial"/>
                      </a:endParaRPr>
                    </a:p>
                    <a:p>
                      <a:pPr algn="ctr">
                        <a:lnSpc>
                          <a:spcPct val="115000"/>
                        </a:lnSpc>
                      </a:pPr>
                      <a:r>
                        <a:rPr b="1" lang="de-DE" sz="1600" spc="-1" strike="noStrike">
                          <a:solidFill>
                            <a:srgbClr val="000000"/>
                          </a:solidFill>
                          <a:uFill>
                            <a:solidFill>
                              <a:srgbClr val="ffffff"/>
                            </a:solidFill>
                          </a:uFill>
                          <a:latin typeface="Calibri"/>
                          <a:ea typeface="Calibri"/>
                        </a:rPr>
                        <a:t>Anmerkungen</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gn="ctr">
                        <a:lnSpc>
                          <a:spcPct val="115000"/>
                        </a:lnSpc>
                      </a:pPr>
                      <a:r>
                        <a:rPr b="1"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gn="ctr">
                        <a:lnSpc>
                          <a:spcPct val="115000"/>
                        </a:lnSpc>
                      </a:pPr>
                      <a:r>
                        <a:rPr b="1"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r>
              <a:tr h="5012640">
                <a:tc>
                  <a:txBody>
                    <a:bodyPr lIns="61560" rIns="59040" tIns="0" bIns="0"/>
                    <a:p>
                      <a:pPr>
                        <a:lnSpc>
                          <a:spcPct val="115000"/>
                        </a:lnSpc>
                      </a:pPr>
                      <a:r>
                        <a:rPr lang="de-DE" sz="1600" spc="-1" strike="noStrike">
                          <a:solidFill>
                            <a:srgbClr val="000000"/>
                          </a:solidFill>
                          <a:uFill>
                            <a:solidFill>
                              <a:srgbClr val="ffffff"/>
                            </a:solidFill>
                          </a:uFill>
                          <a:latin typeface="Calibri"/>
                        </a:rPr>
                        <a:t>1</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Briefwahl  und Wahlkästen </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Postzu-stellung des gesamten Wahl-materials</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Briefwahl ist für neue Form des Wählens unbedingt nötig.</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Ist in zahlreichen Ländern allgemein üblich. Über 90% der Schweizer Wahlberechtigten stimmen per Post ab. In einigen US-Staaten ebenso.</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Zusätzlich Wahlkästen</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r>
                        <a:rPr lang="de-DE" sz="1600" spc="-1" strike="noStrike">
                          <a:solidFill>
                            <a:srgbClr val="000000"/>
                          </a:solidFill>
                          <a:uFill>
                            <a:solidFill>
                              <a:srgbClr val="ffffff"/>
                            </a:solidFill>
                          </a:uFill>
                          <a:latin typeface="Calibri"/>
                        </a:rPr>
                        <a:t>Briefwahl nur für Ausland­südtiroler vorgesehen</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r>
            </a:tbl>
          </a:graphicData>
        </a:graphic>
      </p:graphicFrame>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457200" y="274680"/>
            <a:ext cx="8229240" cy="345600"/>
          </a:xfrm>
          <a:prstGeom prst="rect">
            <a:avLst/>
          </a:prstGeom>
          <a:noFill/>
          <a:ln>
            <a:noFill/>
          </a:ln>
        </p:spPr>
        <p:txBody>
          <a:bodyPr lIns="90000" rIns="90000" tIns="45000" bIns="45000" anchor="ctr"/>
          <a:p>
            <a:endParaRPr lang="de-DE" sz="1800" spc="-1" strike="noStrike">
              <a:solidFill>
                <a:srgbClr val="ffffff"/>
              </a:solidFill>
              <a:uFill>
                <a:solidFill>
                  <a:srgbClr val="ffffff"/>
                </a:solidFill>
              </a:uFill>
              <a:latin typeface="Book Antiqua"/>
            </a:endParaRPr>
          </a:p>
        </p:txBody>
      </p:sp>
      <p:graphicFrame>
        <p:nvGraphicFramePr>
          <p:cNvPr id="85" name="Table 2"/>
          <p:cNvGraphicFramePr/>
          <p:nvPr/>
        </p:nvGraphicFramePr>
        <p:xfrm>
          <a:off x="467640" y="548640"/>
          <a:ext cx="8236440" cy="5256360"/>
        </p:xfrm>
        <a:graphic>
          <a:graphicData uri="http://schemas.openxmlformats.org/drawingml/2006/table">
            <a:tbl>
              <a:tblPr/>
              <a:tblGrid>
                <a:gridCol w="359280"/>
                <a:gridCol w="1311840"/>
                <a:gridCol w="555840"/>
                <a:gridCol w="2801160"/>
                <a:gridCol w="2011320"/>
                <a:gridCol w="1104480"/>
                <a:gridCol w="46800"/>
                <a:gridCol w="46800"/>
              </a:tblGrid>
              <a:tr h="5256360">
                <a:tc>
                  <a:txBody>
                    <a:bodyPr lIns="61560" rIns="59040" tIns="0" bIns="0"/>
                    <a:p>
                      <a:pPr marL="156960">
                        <a:lnSpc>
                          <a:spcPct val="115000"/>
                        </a:lnSpc>
                      </a:pP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2</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marL="156960">
                        <a:lnSpc>
                          <a:spcPct val="115000"/>
                        </a:lnSpc>
                      </a:pP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Listenüber-greifendes Wählen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(Panaschieren)</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Jeder Wähler hat so viele Stimmen zur Verfügung, wie Sitze im LT zu besetzen sind (35). Diese Stimmen können auf Kandidaten verschiedener  Listen verteilt werden.</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Die Sitzverteilung bestimmt sich aus den Kandidatenstimmen (persönliche Stimmen) und den unpersönlichen Stimmen an die Listen (Listenzeichen ankreuzen ohne Kandidatennamen aufzuschreiben).</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Nicht vorgesehen</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Es können nur Listen gewählt werden mit 4 Vorzugsstimmen innerhalb der gewählten Liste</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marL="156960">
                        <a:lnSpc>
                          <a:spcPct val="115000"/>
                        </a:lnSpc>
                      </a:pPr>
                      <a:r>
                        <a:rPr lang="de-DE" sz="1600" spc="-1" strike="noStrike">
                          <a:solidFill>
                            <a:srgbClr val="000000"/>
                          </a:solidFill>
                          <a:uFill>
                            <a:solidFill>
                              <a:srgbClr val="ffffff"/>
                            </a:solidFill>
                          </a:uFill>
                          <a:latin typeface="Book Antiqua"/>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marL="156960">
                        <a:lnSpc>
                          <a:spcPct val="115000"/>
                        </a:lnSpc>
                      </a:pPr>
                      <a:r>
                        <a:rPr lang="de-DE" sz="1600" spc="-1" strike="noStrike">
                          <a:solidFill>
                            <a:srgbClr val="000000"/>
                          </a:solidFill>
                          <a:uFill>
                            <a:solidFill>
                              <a:srgbClr val="ffffff"/>
                            </a:solidFill>
                          </a:uFill>
                          <a:latin typeface="Book Antiqua"/>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r>
            </a:tbl>
          </a:graphicData>
        </a:graphic>
      </p:graphicFrame>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457200" y="274680"/>
            <a:ext cx="8229240" cy="1142640"/>
          </a:xfrm>
          <a:prstGeom prst="rect">
            <a:avLst/>
          </a:prstGeom>
          <a:noFill/>
          <a:ln>
            <a:noFill/>
          </a:ln>
        </p:spPr>
        <p:txBody>
          <a:bodyPr lIns="90000" rIns="90000" tIns="45000" bIns="45000" anchor="ctr"/>
          <a:p>
            <a:endParaRPr lang="de-DE" sz="1800" spc="-1" strike="noStrike">
              <a:solidFill>
                <a:srgbClr val="ffffff"/>
              </a:solidFill>
              <a:uFill>
                <a:solidFill>
                  <a:srgbClr val="ffffff"/>
                </a:solidFill>
              </a:uFill>
              <a:latin typeface="Book Antiqua"/>
            </a:endParaRPr>
          </a:p>
        </p:txBody>
      </p:sp>
      <p:graphicFrame>
        <p:nvGraphicFramePr>
          <p:cNvPr id="87" name="Table 2"/>
          <p:cNvGraphicFramePr/>
          <p:nvPr/>
        </p:nvGraphicFramePr>
        <p:xfrm>
          <a:off x="453600" y="1845000"/>
          <a:ext cx="8236440" cy="3168000"/>
        </p:xfrm>
        <a:graphic>
          <a:graphicData uri="http://schemas.openxmlformats.org/drawingml/2006/table">
            <a:tbl>
              <a:tblPr/>
              <a:tblGrid>
                <a:gridCol w="277560"/>
                <a:gridCol w="1393560"/>
                <a:gridCol w="569880"/>
                <a:gridCol w="2513880"/>
                <a:gridCol w="1867680"/>
                <a:gridCol w="1521720"/>
                <a:gridCol w="46800"/>
                <a:gridCol w="46800"/>
              </a:tblGrid>
              <a:tr h="3168000">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3</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Kumulieren</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Möglichkeit, einem Kandidaten zwei Stimmen zu geben.</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Nicht vorgesehen</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r>
            </a:tbl>
          </a:graphicData>
        </a:graphic>
      </p:graphicFrame>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TextShape 1"/>
          <p:cNvSpPr txBox="1"/>
          <p:nvPr/>
        </p:nvSpPr>
        <p:spPr>
          <a:xfrm>
            <a:off x="457200" y="274680"/>
            <a:ext cx="8229240" cy="1142640"/>
          </a:xfrm>
          <a:prstGeom prst="rect">
            <a:avLst/>
          </a:prstGeom>
          <a:noFill/>
          <a:ln>
            <a:noFill/>
          </a:ln>
        </p:spPr>
        <p:txBody>
          <a:bodyPr lIns="90000" rIns="90000" tIns="45000" bIns="45000" anchor="ctr"/>
          <a:p>
            <a:endParaRPr lang="de-DE" sz="1800" spc="-1" strike="noStrike">
              <a:solidFill>
                <a:srgbClr val="ffffff"/>
              </a:solidFill>
              <a:uFill>
                <a:solidFill>
                  <a:srgbClr val="ffffff"/>
                </a:solidFill>
              </a:uFill>
              <a:latin typeface="Book Antiqua"/>
            </a:endParaRPr>
          </a:p>
        </p:txBody>
      </p:sp>
      <p:graphicFrame>
        <p:nvGraphicFramePr>
          <p:cNvPr id="89" name="Table 2"/>
          <p:cNvGraphicFramePr/>
          <p:nvPr/>
        </p:nvGraphicFramePr>
        <p:xfrm>
          <a:off x="453600" y="1052640"/>
          <a:ext cx="8236440" cy="4752000"/>
        </p:xfrm>
        <a:graphic>
          <a:graphicData uri="http://schemas.openxmlformats.org/drawingml/2006/table">
            <a:tbl>
              <a:tblPr/>
              <a:tblGrid>
                <a:gridCol w="277560"/>
                <a:gridCol w="1393560"/>
                <a:gridCol w="384120"/>
                <a:gridCol w="2134800"/>
                <a:gridCol w="1330200"/>
                <a:gridCol w="2623680"/>
                <a:gridCol w="46800"/>
                <a:gridCol w="46800"/>
              </a:tblGrid>
              <a:tr h="4752360">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4</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Unvereinbar-keit zwischen LT-Mandat und Mitgliedschaft in der LR</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20</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Gewaltentrennung ist demokratisches Prinzip. </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Ziel ist eine größere Unabhängigkeit des LT gegenüber der LR.</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Regierungs-mitglieder bleiben Mitglieder des  Landtages. Es fehlt die Gewalten-trennung zwischen Exekutive und Legislative.</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d. h. es gäbe </a:t>
                      </a:r>
                      <a:r>
                        <a:rPr lang="de-DE" sz="1600" spc="-1" strike="noStrike" u="sng">
                          <a:solidFill>
                            <a:srgbClr val="000000"/>
                          </a:solidFill>
                          <a:uFill>
                            <a:solidFill>
                              <a:srgbClr val="ffffff"/>
                            </a:solidFill>
                          </a:uFill>
                          <a:latin typeface="Calibri"/>
                        </a:rPr>
                        <a:t>zusätzlich </a:t>
                      </a:r>
                      <a:r>
                        <a:rPr lang="de-DE" sz="1600" spc="-1" strike="noStrike">
                          <a:solidFill>
                            <a:srgbClr val="000000"/>
                          </a:solidFill>
                          <a:uFill>
                            <a:solidFill>
                              <a:srgbClr val="ffffff"/>
                            </a:solidFill>
                          </a:uFill>
                          <a:latin typeface="Calibri"/>
                        </a:rPr>
                        <a:t>zu den 35 Landtagsabge-ordneten noch 7 Landesräte und einen Landeshauptmann - somit  8  Landespolitiker mehr. Davon profitieren nur die Regierungsparteien. Zu beachten ist dabei aber die Regelung, dass zukünftig in der Regierung 70% der Wähler vertreten sein müssen, also mehr Parteien in der Regierung vertreten sein werden.</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r>
            </a:tbl>
          </a:graphicData>
        </a:graphic>
      </p:graphicFrame>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457200" y="274680"/>
            <a:ext cx="8229240" cy="273600"/>
          </a:xfrm>
          <a:prstGeom prst="rect">
            <a:avLst/>
          </a:prstGeom>
          <a:noFill/>
          <a:ln>
            <a:noFill/>
          </a:ln>
        </p:spPr>
        <p:txBody>
          <a:bodyPr lIns="90000" rIns="90000" tIns="45000" bIns="45000" anchor="ctr"/>
          <a:p>
            <a:endParaRPr lang="de-DE" sz="1800" spc="-1" strike="noStrike">
              <a:solidFill>
                <a:srgbClr val="ffffff"/>
              </a:solidFill>
              <a:uFill>
                <a:solidFill>
                  <a:srgbClr val="ffffff"/>
                </a:solidFill>
              </a:uFill>
              <a:latin typeface="Book Antiqua"/>
            </a:endParaRPr>
          </a:p>
        </p:txBody>
      </p:sp>
      <p:graphicFrame>
        <p:nvGraphicFramePr>
          <p:cNvPr id="91" name="Table 2"/>
          <p:cNvGraphicFramePr/>
          <p:nvPr/>
        </p:nvGraphicFramePr>
        <p:xfrm>
          <a:off x="539640" y="476640"/>
          <a:ext cx="8230680" cy="4680000"/>
        </p:xfrm>
        <a:graphic>
          <a:graphicData uri="http://schemas.openxmlformats.org/drawingml/2006/table">
            <a:tbl>
              <a:tblPr/>
              <a:tblGrid>
                <a:gridCol w="277560"/>
                <a:gridCol w="1169280"/>
                <a:gridCol w="430920"/>
                <a:gridCol w="3006360"/>
                <a:gridCol w="1005480"/>
                <a:gridCol w="2248200"/>
                <a:gridCol w="46800"/>
                <a:gridCol w="46800"/>
              </a:tblGrid>
              <a:tr h="4680360">
                <a:tc>
                  <a:txBody>
                    <a:bodyPr lIns="61560" rIns="5868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5</a:t>
                      </a:r>
                      <a:endParaRPr lang="de-DE" sz="1800" spc="-1" strike="noStrike">
                        <a:solidFill>
                          <a:srgbClr val="000000"/>
                        </a:solidFill>
                        <a:uFill>
                          <a:solidFill>
                            <a:srgbClr val="ffffff"/>
                          </a:solidFill>
                        </a:uFill>
                        <a:latin typeface="Arial"/>
                      </a:endParaRPr>
                    </a:p>
                  </a:txBody>
                  <a:tcPr marL="61560" marR="5868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868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Förderung einer Konkordanz-regierung </a:t>
                      </a:r>
                      <a:endParaRPr lang="de-DE" sz="1800" spc="-1" strike="noStrike">
                        <a:solidFill>
                          <a:srgbClr val="000000"/>
                        </a:solidFill>
                        <a:uFill>
                          <a:solidFill>
                            <a:srgbClr val="ffffff"/>
                          </a:solidFill>
                        </a:uFill>
                        <a:latin typeface="Arial"/>
                      </a:endParaRPr>
                    </a:p>
                  </a:txBody>
                  <a:tcPr marL="61560" marR="5868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8680" tIns="0" bIns="0"/>
                    <a:p>
                      <a:pPr>
                        <a:lnSpc>
                          <a:spcPct val="115000"/>
                        </a:lnSpc>
                      </a:pPr>
                      <a:r>
                        <a:rPr lang="de-DE" sz="145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868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8680" tIns="0" bIns="0"/>
                    <a:p>
                      <a:pPr>
                        <a:lnSpc>
                          <a:spcPct val="115000"/>
                        </a:lnSpc>
                      </a:pP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450" spc="-1" strike="noStrike">
                          <a:solidFill>
                            <a:srgbClr val="000000"/>
                          </a:solidFill>
                          <a:uFill>
                            <a:solidFill>
                              <a:srgbClr val="ffffff"/>
                            </a:solidFill>
                          </a:uFill>
                          <a:latin typeface="Calibri"/>
                        </a:rPr>
                        <a:t>Konkordanzprinzip verpflichtet Regierung unterschiedliche Positionen zu einer Thematik auf einen Nenner zu bringen. Sachpolitik setzt sich eher durch.</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450" spc="-1" strike="noStrike">
                          <a:solidFill>
                            <a:srgbClr val="000000"/>
                          </a:solidFill>
                          <a:uFill>
                            <a:solidFill>
                              <a:srgbClr val="ffffff"/>
                            </a:solidFill>
                          </a:uFill>
                          <a:latin typeface="Calibri"/>
                        </a:rPr>
                        <a:t>Das bisher ausschließlich wirksame Modell des Antagonismus zwischen Mehrheit und Opposition wird relativiert.</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450" spc="-1" strike="noStrike">
                          <a:solidFill>
                            <a:srgbClr val="000000"/>
                          </a:solidFill>
                          <a:uFill>
                            <a:solidFill>
                              <a:srgbClr val="ffffff"/>
                            </a:solidFill>
                          </a:uFill>
                          <a:latin typeface="Calibri"/>
                        </a:rPr>
                        <a:t>Ein größerer Anteil der Wähler ist durch die LR vertreten. </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450" spc="-1" strike="noStrike">
                          <a:solidFill>
                            <a:srgbClr val="000000"/>
                          </a:solidFill>
                          <a:uFill>
                            <a:solidFill>
                              <a:srgbClr val="ffffff"/>
                            </a:solidFill>
                          </a:uFill>
                          <a:latin typeface="Calibri"/>
                        </a:rPr>
                        <a:t>Eine Konkordanzregierung entsteht erfahrungsgemäß durch die </a:t>
                      </a:r>
                      <a:r>
                        <a:rPr lang="de-DE" sz="1450" spc="-1" strike="noStrike" u="sng">
                          <a:solidFill>
                            <a:srgbClr val="000000"/>
                          </a:solidFill>
                          <a:uFill>
                            <a:solidFill>
                              <a:srgbClr val="ffffff"/>
                            </a:solidFill>
                          </a:uFill>
                          <a:latin typeface="Calibri"/>
                        </a:rPr>
                        <a:t>Direktwahl der LR</a:t>
                      </a:r>
                      <a:r>
                        <a:rPr lang="de-DE" sz="1450" spc="-1" strike="noStrike">
                          <a:solidFill>
                            <a:srgbClr val="000000"/>
                          </a:solidFill>
                          <a:uFill>
                            <a:solidFill>
                              <a:srgbClr val="ffffff"/>
                            </a:solidFill>
                          </a:uFill>
                          <a:latin typeface="Calibri"/>
                        </a:rPr>
                        <a:t>. Wir gehen aber davon aus, dass sie aufgrund des Autonomiestatutes nicht möglich ist.</a:t>
                      </a:r>
                      <a:endParaRPr lang="de-DE" sz="1800" spc="-1" strike="noStrike">
                        <a:solidFill>
                          <a:srgbClr val="000000"/>
                        </a:solidFill>
                        <a:uFill>
                          <a:solidFill>
                            <a:srgbClr val="ffffff"/>
                          </a:solidFill>
                        </a:uFill>
                        <a:latin typeface="Arial"/>
                      </a:endParaRPr>
                    </a:p>
                    <a:p>
                      <a:pPr>
                        <a:lnSpc>
                          <a:spcPct val="115000"/>
                        </a:lnSpc>
                      </a:pP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b="1" lang="de-DE" sz="1450" spc="-1" strike="noStrike" u="sng">
                          <a:solidFill>
                            <a:srgbClr val="000000"/>
                          </a:solidFill>
                          <a:uFill>
                            <a:solidFill>
                              <a:srgbClr val="ffffff"/>
                            </a:solidFill>
                          </a:uFill>
                          <a:latin typeface="Calibri"/>
                        </a:rPr>
                        <a:t>Alternative</a:t>
                      </a:r>
                      <a:r>
                        <a:rPr b="1" lang="de-DE" sz="1450" spc="-1" strike="noStrike">
                          <a:solidFill>
                            <a:srgbClr val="000000"/>
                          </a:solidFill>
                          <a:uFill>
                            <a:solidFill>
                              <a:srgbClr val="ffffff"/>
                            </a:solidFill>
                          </a:uFill>
                          <a:latin typeface="Calibri"/>
                        </a:rPr>
                        <a:t>:  Die Parteien, welche die LR bilden, müssen zusammen mindestens 70% der gültigen Wählerstimmen vertreten.</a:t>
                      </a:r>
                      <a:endParaRPr lang="de-DE" sz="1800" spc="-1" strike="noStrike">
                        <a:solidFill>
                          <a:srgbClr val="000000"/>
                        </a:solidFill>
                        <a:uFill>
                          <a:solidFill>
                            <a:srgbClr val="ffffff"/>
                          </a:solidFill>
                        </a:uFill>
                        <a:latin typeface="Arial"/>
                      </a:endParaRPr>
                    </a:p>
                    <a:p>
                      <a:pPr>
                        <a:lnSpc>
                          <a:spcPct val="115000"/>
                        </a:lnSpc>
                      </a:pPr>
                      <a:endParaRPr lang="de-DE" sz="1800" spc="-1" strike="noStrike">
                        <a:solidFill>
                          <a:srgbClr val="000000"/>
                        </a:solidFill>
                        <a:uFill>
                          <a:solidFill>
                            <a:srgbClr val="ffffff"/>
                          </a:solidFill>
                        </a:uFill>
                        <a:latin typeface="Arial"/>
                      </a:endParaRPr>
                    </a:p>
                  </a:txBody>
                  <a:tcPr marL="61560" marR="5868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868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Bildung einer absoluten Mehrheit</a:t>
                      </a:r>
                      <a:endParaRPr lang="de-DE" sz="1800" spc="-1" strike="noStrike">
                        <a:solidFill>
                          <a:srgbClr val="000000"/>
                        </a:solidFill>
                        <a:uFill>
                          <a:solidFill>
                            <a:srgbClr val="ffffff"/>
                          </a:solidFill>
                        </a:uFill>
                        <a:latin typeface="Arial"/>
                      </a:endParaRPr>
                    </a:p>
                  </a:txBody>
                  <a:tcPr marL="61560" marR="5868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868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Beispiele bezogen auf letzte LT-Wahl:</a:t>
                      </a:r>
                      <a:endParaRPr lang="de-DE" sz="1800" spc="-1" strike="noStrike">
                        <a:solidFill>
                          <a:srgbClr val="000000"/>
                        </a:solidFill>
                        <a:uFill>
                          <a:solidFill>
                            <a:srgbClr val="ffffff"/>
                          </a:solidFill>
                        </a:uFill>
                        <a:latin typeface="Arial"/>
                      </a:endParaRPr>
                    </a:p>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svp + lega = 53%</a:t>
                      </a: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svp+grüne+pd = 52,5 %</a:t>
                      </a: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svp+tk = 57,1%</a:t>
                      </a: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svp+tk+lega+grüne = 75%</a:t>
                      </a: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svp+tk+lega+pd = 72%</a:t>
                      </a: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a:lnSpc>
                          <a:spcPct val="115000"/>
                        </a:lnSpc>
                      </a:pPr>
                      <a:r>
                        <a:rPr lang="de-DE" sz="145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868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4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4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r>
            </a:tbl>
          </a:graphicData>
        </a:graphic>
      </p:graphicFrame>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457200" y="274680"/>
            <a:ext cx="8229240" cy="201600"/>
          </a:xfrm>
          <a:prstGeom prst="rect">
            <a:avLst/>
          </a:prstGeom>
          <a:noFill/>
          <a:ln>
            <a:noFill/>
          </a:ln>
        </p:spPr>
        <p:txBody>
          <a:bodyPr lIns="90000" rIns="90000" tIns="45000" bIns="45000" anchor="ctr"/>
          <a:p>
            <a:endParaRPr lang="de-DE" sz="1800" spc="-1" strike="noStrike">
              <a:solidFill>
                <a:srgbClr val="ffffff"/>
              </a:solidFill>
              <a:uFill>
                <a:solidFill>
                  <a:srgbClr val="ffffff"/>
                </a:solidFill>
              </a:uFill>
              <a:latin typeface="Book Antiqua"/>
            </a:endParaRPr>
          </a:p>
        </p:txBody>
      </p:sp>
      <p:graphicFrame>
        <p:nvGraphicFramePr>
          <p:cNvPr id="93" name="Table 2"/>
          <p:cNvGraphicFramePr/>
          <p:nvPr/>
        </p:nvGraphicFramePr>
        <p:xfrm>
          <a:off x="762120" y="260640"/>
          <a:ext cx="7619400" cy="5976360"/>
        </p:xfrm>
        <a:graphic>
          <a:graphicData uri="http://schemas.openxmlformats.org/drawingml/2006/table">
            <a:tbl>
              <a:tblPr/>
              <a:tblGrid>
                <a:gridCol w="257400"/>
                <a:gridCol w="1030680"/>
                <a:gridCol w="359640"/>
                <a:gridCol w="2732760"/>
                <a:gridCol w="1438200"/>
                <a:gridCol w="1755720"/>
                <a:gridCol w="46080"/>
              </a:tblGrid>
              <a:tr h="5976360">
                <a:tc>
                  <a:txBody>
                    <a:bodyPr lIns="56880" rIns="5436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6</a:t>
                      </a:r>
                      <a:endParaRPr lang="de-DE" sz="1800" spc="-1" strike="noStrike">
                        <a:solidFill>
                          <a:srgbClr val="000000"/>
                        </a:solidFill>
                        <a:uFill>
                          <a:solidFill>
                            <a:srgbClr val="ffffff"/>
                          </a:solidFill>
                        </a:uFill>
                        <a:latin typeface="Arial"/>
                      </a:endParaRPr>
                    </a:p>
                  </a:txBody>
                  <a:tcPr marL="56880" marR="5436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6880" rIns="5436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Mandats-beschrän-kung für den Landtag </a:t>
                      </a:r>
                      <a:endParaRPr lang="de-DE" sz="1800" spc="-1" strike="noStrike">
                        <a:solidFill>
                          <a:srgbClr val="000000"/>
                        </a:solidFill>
                        <a:uFill>
                          <a:solidFill>
                            <a:srgbClr val="ffffff"/>
                          </a:solidFill>
                        </a:uFill>
                        <a:latin typeface="Arial"/>
                      </a:endParaRPr>
                    </a:p>
                  </a:txBody>
                  <a:tcPr marL="56880" marR="5436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6880" rIns="5436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33</a:t>
                      </a:r>
                      <a:endParaRPr lang="de-DE" sz="1800" spc="-1" strike="noStrike">
                        <a:solidFill>
                          <a:srgbClr val="000000"/>
                        </a:solidFill>
                        <a:uFill>
                          <a:solidFill>
                            <a:srgbClr val="ffffff"/>
                          </a:solidFill>
                        </a:uFill>
                        <a:latin typeface="Arial"/>
                      </a:endParaRPr>
                    </a:p>
                  </a:txBody>
                  <a:tcPr marL="56880" marR="5436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6880" rIns="54360" tIns="0" bIns="0"/>
                    <a:p>
                      <a:pPr>
                        <a:lnSpc>
                          <a:spcPct val="115000"/>
                        </a:lnSpc>
                      </a:pPr>
                      <a:endParaRPr lang="de-DE" sz="1800" spc="-1" strike="noStrike">
                        <a:solidFill>
                          <a:srgbClr val="000000"/>
                        </a:solidFill>
                        <a:uFill>
                          <a:solidFill>
                            <a:srgbClr val="ffffff"/>
                          </a:solidFill>
                        </a:uFill>
                        <a:latin typeface="Arial"/>
                      </a:endParaRPr>
                    </a:p>
                    <a:p>
                      <a:pPr marL="171360" indent="-171000">
                        <a:lnSpc>
                          <a:spcPct val="115000"/>
                        </a:lnSpc>
                        <a:buClr>
                          <a:srgbClr val="000000"/>
                        </a:buClr>
                        <a:buFont typeface="Arial"/>
                        <a:buChar char="•"/>
                      </a:pPr>
                      <a:r>
                        <a:rPr lang="de-DE" sz="1500" spc="-1" strike="noStrike">
                          <a:solidFill>
                            <a:srgbClr val="000000"/>
                          </a:solidFill>
                          <a:uFill>
                            <a:solidFill>
                              <a:srgbClr val="ffffff"/>
                            </a:solidFill>
                          </a:uFill>
                          <a:latin typeface="Calibri"/>
                        </a:rPr>
                        <a:t>Verhinderung des Berufspolitikertums. Politische Vertretung als Zivildienst.</a:t>
                      </a:r>
                      <a:endParaRPr lang="de-DE" sz="1800" spc="-1" strike="noStrike">
                        <a:solidFill>
                          <a:srgbClr val="000000"/>
                        </a:solidFill>
                        <a:uFill>
                          <a:solidFill>
                            <a:srgbClr val="ffffff"/>
                          </a:solidFill>
                        </a:uFill>
                        <a:latin typeface="Arial"/>
                      </a:endParaRPr>
                    </a:p>
                    <a:p>
                      <a:pPr marL="171360" indent="-171000">
                        <a:lnSpc>
                          <a:spcPct val="115000"/>
                        </a:lnSpc>
                        <a:buClr>
                          <a:srgbClr val="000000"/>
                        </a:buClr>
                        <a:buFont typeface="Arial"/>
                        <a:buChar char="•"/>
                      </a:pPr>
                      <a:r>
                        <a:rPr lang="de-DE" sz="1500" spc="-1" strike="noStrike">
                          <a:solidFill>
                            <a:srgbClr val="000000"/>
                          </a:solidFill>
                          <a:uFill>
                            <a:solidFill>
                              <a:srgbClr val="ffffff"/>
                            </a:solidFill>
                          </a:uFill>
                          <a:latin typeface="Calibri"/>
                        </a:rPr>
                        <a:t>Begrenzung von Machtmissbrauch</a:t>
                      </a:r>
                      <a:endParaRPr lang="de-DE" sz="1800" spc="-1" strike="noStrike">
                        <a:solidFill>
                          <a:srgbClr val="000000"/>
                        </a:solidFill>
                        <a:uFill>
                          <a:solidFill>
                            <a:srgbClr val="ffffff"/>
                          </a:solidFill>
                        </a:uFill>
                        <a:latin typeface="Arial"/>
                      </a:endParaRPr>
                    </a:p>
                    <a:p>
                      <a:pPr marL="171360" indent="-171000">
                        <a:lnSpc>
                          <a:spcPct val="115000"/>
                        </a:lnSpc>
                        <a:buClr>
                          <a:srgbClr val="000000"/>
                        </a:buClr>
                        <a:buFont typeface="Arial"/>
                        <a:buChar char="•"/>
                      </a:pPr>
                      <a:r>
                        <a:rPr lang="de-DE" sz="1500" spc="-1" strike="noStrike">
                          <a:solidFill>
                            <a:srgbClr val="000000"/>
                          </a:solidFill>
                          <a:uFill>
                            <a:solidFill>
                              <a:srgbClr val="ffffff"/>
                            </a:solidFill>
                          </a:uFill>
                          <a:latin typeface="Calibri"/>
                        </a:rPr>
                        <a:t>Erneuerung des polit Personals</a:t>
                      </a:r>
                      <a:endParaRPr lang="de-DE" sz="1800" spc="-1" strike="noStrike">
                        <a:solidFill>
                          <a:srgbClr val="000000"/>
                        </a:solidFill>
                        <a:uFill>
                          <a:solidFill>
                            <a:srgbClr val="ffffff"/>
                          </a:solidFill>
                        </a:uFill>
                        <a:latin typeface="Arial"/>
                      </a:endParaRPr>
                    </a:p>
                    <a:p>
                      <a:pPr marL="171360" indent="-171000">
                        <a:lnSpc>
                          <a:spcPct val="115000"/>
                        </a:lnSpc>
                        <a:buClr>
                          <a:srgbClr val="000000"/>
                        </a:buClr>
                        <a:buFont typeface="Arial"/>
                        <a:buChar char="•"/>
                      </a:pPr>
                      <a:r>
                        <a:rPr lang="de-DE" sz="1500" spc="-1" strike="noStrike">
                          <a:solidFill>
                            <a:srgbClr val="000000"/>
                          </a:solidFill>
                          <a:uFill>
                            <a:solidFill>
                              <a:srgbClr val="ffffff"/>
                            </a:solidFill>
                          </a:uFill>
                          <a:latin typeface="Calibri"/>
                        </a:rPr>
                        <a:t>Ein Mandatar braucht weniger Fähigkeiten, zu deren Erlernung es Jahre braucht, sondern vor allem  Grundkompetenzen wie Sensibilität zur Wahrnehmung von Problemen, ein schneller Durchblick in Zusammenhänge, Fähigkeit zur Problemlösung, Bereitschaft zur Zusammenarbeit mit der Zivilgesellschaft, Kommunikationsfähigkeit, eine humanistische Grundhaltung und moralische Integrität.</a:t>
                      </a:r>
                      <a:endParaRPr lang="de-DE" sz="1800" spc="-1" strike="noStrike">
                        <a:solidFill>
                          <a:srgbClr val="000000"/>
                        </a:solidFill>
                        <a:uFill>
                          <a:solidFill>
                            <a:srgbClr val="ffffff"/>
                          </a:solidFill>
                        </a:uFill>
                        <a:latin typeface="Arial"/>
                      </a:endParaRPr>
                    </a:p>
                  </a:txBody>
                  <a:tcPr marL="56880" marR="5436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6880" rIns="5436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Für Landtag  keine Beschränkung</a:t>
                      </a: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Für LR und LH: </a:t>
                      </a: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3 Legislaturen mit mindestens 48 Monaten Pause</a:t>
                      </a: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6880" marR="5436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6880" rIns="5436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500" spc="-1" strike="noStrike">
                          <a:solidFill>
                            <a:srgbClr val="000000"/>
                          </a:solidFill>
                          <a:uFill>
                            <a:solidFill>
                              <a:srgbClr val="ffffff"/>
                            </a:solidFill>
                          </a:uFill>
                          <a:latin typeface="Calibri"/>
                        </a:rPr>
                        <a:t>Folge  ist, dass die  Regelung für den LT automatisch auch für LR und LH gilt.</a:t>
                      </a:r>
                      <a:endParaRPr lang="de-DE" sz="1800" spc="-1" strike="noStrike">
                        <a:solidFill>
                          <a:srgbClr val="000000"/>
                        </a:solidFill>
                        <a:uFill>
                          <a:solidFill>
                            <a:srgbClr val="ffffff"/>
                          </a:solidFill>
                        </a:uFill>
                        <a:latin typeface="Arial"/>
                      </a:endParaRPr>
                    </a:p>
                    <a:p>
                      <a:pPr marL="156960" indent="-156600">
                        <a:lnSpc>
                          <a:spcPct val="115000"/>
                        </a:lnSpc>
                      </a:pPr>
                      <a:r>
                        <a:rPr lang="de-DE" sz="15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marL="156960" indent="-156600">
                        <a:lnSpc>
                          <a:spcPct val="115000"/>
                        </a:lnSpc>
                      </a:pPr>
                      <a:r>
                        <a:rPr lang="de-DE" sz="15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6880" marR="5436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040" rIns="5040" tIns="0" bIns="0"/>
                    <a:p>
                      <a:pPr marL="156960" indent="-156600">
                        <a:lnSpc>
                          <a:spcPct val="115000"/>
                        </a:lnSpc>
                      </a:pPr>
                      <a:r>
                        <a:rPr lang="de-DE" sz="14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040" marR="5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r>
            </a:tbl>
          </a:graphicData>
        </a:graphic>
      </p:graphicFrame>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457200" y="274680"/>
            <a:ext cx="8229240" cy="1142640"/>
          </a:xfrm>
          <a:prstGeom prst="rect">
            <a:avLst/>
          </a:prstGeom>
          <a:noFill/>
          <a:ln>
            <a:noFill/>
          </a:ln>
        </p:spPr>
        <p:txBody>
          <a:bodyPr lIns="90000" rIns="90000" tIns="45000" bIns="45000" anchor="ctr"/>
          <a:p>
            <a:endParaRPr lang="de-DE" sz="1800" spc="-1" strike="noStrike">
              <a:solidFill>
                <a:srgbClr val="ffffff"/>
              </a:solidFill>
              <a:uFill>
                <a:solidFill>
                  <a:srgbClr val="ffffff"/>
                </a:solidFill>
              </a:uFill>
              <a:latin typeface="Book Antiqua"/>
            </a:endParaRPr>
          </a:p>
        </p:txBody>
      </p:sp>
      <p:graphicFrame>
        <p:nvGraphicFramePr>
          <p:cNvPr id="95" name="Table 2"/>
          <p:cNvGraphicFramePr/>
          <p:nvPr/>
        </p:nvGraphicFramePr>
        <p:xfrm>
          <a:off x="453600" y="188640"/>
          <a:ext cx="8236440" cy="5832360"/>
        </p:xfrm>
        <a:graphic>
          <a:graphicData uri="http://schemas.openxmlformats.org/drawingml/2006/table">
            <a:tbl>
              <a:tblPr/>
              <a:tblGrid>
                <a:gridCol w="277560"/>
                <a:gridCol w="1675800"/>
                <a:gridCol w="431280"/>
                <a:gridCol w="3519720"/>
                <a:gridCol w="1652040"/>
                <a:gridCol w="587520"/>
                <a:gridCol w="46800"/>
                <a:gridCol w="46800"/>
              </a:tblGrid>
              <a:tr h="5832360">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7</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Bürger-nominierung von Kandidaten</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13</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Sieht das Recht aller Wahlberechtigten vor, Bürger zu nominieren, von denen er möchte, dass sie sich zur Wahl stellen. </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Jeder Wahlberechtigte erhält mit den Wahlunterlagen ein Formular, auf dem er Personen aufschreiben kann, die er sich als Kandidaten für die darauffolgenden Wahlen wünscht. Dieses Formular muss innerhalb des Jahres vor dem Wahljahr in der eigenen Gemeinde abgegeben werden.</a:t>
                      </a:r>
                      <a:endParaRPr lang="de-DE" sz="1800" spc="-1" strike="noStrike">
                        <a:solidFill>
                          <a:srgbClr val="000000"/>
                        </a:solidFill>
                        <a:uFill>
                          <a:solidFill>
                            <a:srgbClr val="ffffff"/>
                          </a:solidFill>
                        </a:uFill>
                        <a:latin typeface="Arial"/>
                      </a:endParaRPr>
                    </a:p>
                    <a:p>
                      <a:pPr marL="285840" indent="-285480">
                        <a:lnSpc>
                          <a:spcPct val="115000"/>
                        </a:lnSpc>
                        <a:buClr>
                          <a:srgbClr val="000000"/>
                        </a:buClr>
                        <a:buFont typeface="Arial"/>
                        <a:buChar char="•"/>
                      </a:pPr>
                      <a:r>
                        <a:rPr lang="de-DE" sz="1600" spc="-1" strike="noStrike">
                          <a:solidFill>
                            <a:srgbClr val="000000"/>
                          </a:solidFill>
                          <a:uFill>
                            <a:solidFill>
                              <a:srgbClr val="ffffff"/>
                            </a:solidFill>
                          </a:uFill>
                          <a:latin typeface="Calibri"/>
                        </a:rPr>
                        <a:t>Die 35 landesweit am häufigsten Genannten, die ihre Zustimmung gegeben haben, sind berechtigt, auf einer bestehenden Liste oder einer eigenen zu kandidieren.</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a:lnSpc>
                          <a:spcPct val="115000"/>
                        </a:lnSpc>
                      </a:pPr>
                      <a:endParaRPr lang="de-DE" sz="1800" spc="-1" strike="noStrike">
                        <a:solidFill>
                          <a:srgbClr val="000000"/>
                        </a:solidFill>
                        <a:uFill>
                          <a:solidFill>
                            <a:srgbClr val="ffffff"/>
                          </a:solidFill>
                        </a:uFill>
                        <a:latin typeface="Arial"/>
                      </a:endParaRPr>
                    </a:p>
                    <a:p>
                      <a:pPr>
                        <a:lnSpc>
                          <a:spcPct val="115000"/>
                        </a:lnSpc>
                      </a:pPr>
                      <a:r>
                        <a:rPr lang="de-DE" sz="1600" spc="-1" strike="noStrike">
                          <a:solidFill>
                            <a:srgbClr val="000000"/>
                          </a:solidFill>
                          <a:uFill>
                            <a:solidFill>
                              <a:srgbClr val="ffffff"/>
                            </a:solidFill>
                          </a:uFill>
                          <a:latin typeface="Calibri"/>
                        </a:rPr>
                        <a:t>Nicht vorgesehen</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61560" rIns="59040" tIns="0" bIns="0"/>
                    <a:p>
                      <a:pPr marL="200520">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61560" marR="5904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c>
                  <a:txBody>
                    <a:bodyPr lIns="5400" rIns="5400" tIns="0" bIns="0"/>
                    <a:p>
                      <a:pPr>
                        <a:lnSpc>
                          <a:spcPct val="115000"/>
                        </a:lnSpc>
                      </a:pPr>
                      <a:r>
                        <a:rPr lang="de-DE" sz="1600" spc="-1" strike="noStrike">
                          <a:solidFill>
                            <a:srgbClr val="000000"/>
                          </a:solidFill>
                          <a:uFill>
                            <a:solidFill>
                              <a:srgbClr val="ffffff"/>
                            </a:solidFill>
                          </a:uFill>
                          <a:latin typeface="Calibri"/>
                        </a:rPr>
                        <a:t> </a:t>
                      </a:r>
                      <a:endParaRPr lang="de-DE" sz="1800" spc="-1" strike="noStrike">
                        <a:solidFill>
                          <a:srgbClr val="000000"/>
                        </a:solidFill>
                        <a:uFill>
                          <a:solidFill>
                            <a:srgbClr val="ffffff"/>
                          </a:solidFill>
                        </a:uFill>
                        <a:latin typeface="Arial"/>
                      </a:endParaRPr>
                    </a:p>
                  </a:txBody>
                  <a:tcPr marL="5400" marR="5400">
                    <a:lnL w="9360">
                      <a:solidFill>
                        <a:srgbClr val="948200"/>
                      </a:solidFill>
                    </a:lnL>
                    <a:lnR w="9360">
                      <a:solidFill>
                        <a:srgbClr val="948200"/>
                      </a:solidFill>
                    </a:lnR>
                    <a:lnT w="9360">
                      <a:solidFill>
                        <a:srgbClr val="948200"/>
                      </a:solidFill>
                    </a:lnT>
                    <a:lnB w="9360">
                      <a:solidFill>
                        <a:srgbClr val="948200"/>
                      </a:solidFill>
                    </a:lnB>
                    <a:solidFill>
                      <a:srgbClr val="faf9f4"/>
                    </a:solidFill>
                  </a:tcPr>
                </a:tc>
              </a:tr>
            </a:tbl>
          </a:graphicData>
        </a:graphic>
      </p:graphicFrame>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Apex</Template>
  <TotalTime>5</TotalTime>
  <Application>LibreOffice/5.0.4.2$Windows_x86 LibreOffice_project/2b9802c1994aa0b7dc6079e128979269cf95bc78</Application>
  <Paragraphs>158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2019-02-18T15:23:47Z</dcterms:created>
  <dc:creator>Erwin</dc:creator>
  <dc:language>de-DE</dc:language>
  <dcterms:modified xsi:type="dcterms:W3CDTF">2019-10-02T20:00:35Z</dcterms:modified>
  <cp:revision>22</cp:revision>
  <dc:title>PowerPoint-Präsentation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Bildschirmpräsentation (4:3)</vt:lpwstr>
  </property>
  <property fmtid="{D5CDD505-2E9C-101B-9397-08002B2CF9AE}" pid="9" name="ScaleCrop">
    <vt:bool>0</vt:bool>
  </property>
  <property fmtid="{D5CDD505-2E9C-101B-9397-08002B2CF9AE}" pid="10" name="ShareDoc">
    <vt:bool>0</vt:bool>
  </property>
  <property fmtid="{D5CDD505-2E9C-101B-9397-08002B2CF9AE}" pid="11" name="Slides">
    <vt:i4>8</vt:i4>
  </property>
</Properties>
</file>